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63"/>
  </p:notesMasterIdLst>
  <p:sldIdLst>
    <p:sldId id="694" r:id="rId2"/>
    <p:sldId id="662" r:id="rId3"/>
    <p:sldId id="543" r:id="rId4"/>
    <p:sldId id="545" r:id="rId5"/>
    <p:sldId id="547" r:id="rId6"/>
    <p:sldId id="548" r:id="rId7"/>
    <p:sldId id="549" r:id="rId8"/>
    <p:sldId id="550" r:id="rId9"/>
    <p:sldId id="551" r:id="rId10"/>
    <p:sldId id="655" r:id="rId11"/>
    <p:sldId id="554" r:id="rId12"/>
    <p:sldId id="716" r:id="rId13"/>
    <p:sldId id="560" r:id="rId14"/>
    <p:sldId id="1184" r:id="rId15"/>
    <p:sldId id="657" r:id="rId16"/>
    <p:sldId id="667" r:id="rId17"/>
    <p:sldId id="571" r:id="rId18"/>
    <p:sldId id="578" r:id="rId19"/>
    <p:sldId id="580" r:id="rId20"/>
    <p:sldId id="703" r:id="rId21"/>
    <p:sldId id="664" r:id="rId22"/>
    <p:sldId id="584" r:id="rId23"/>
    <p:sldId id="704" r:id="rId24"/>
    <p:sldId id="705" r:id="rId25"/>
    <p:sldId id="711" r:id="rId26"/>
    <p:sldId id="585" r:id="rId27"/>
    <p:sldId id="713" r:id="rId28"/>
    <p:sldId id="714" r:id="rId29"/>
    <p:sldId id="712" r:id="rId30"/>
    <p:sldId id="590" r:id="rId31"/>
    <p:sldId id="715" r:id="rId32"/>
    <p:sldId id="597" r:id="rId33"/>
    <p:sldId id="601" r:id="rId34"/>
    <p:sldId id="602" r:id="rId35"/>
    <p:sldId id="604" r:id="rId36"/>
    <p:sldId id="605" r:id="rId37"/>
    <p:sldId id="607" r:id="rId38"/>
    <p:sldId id="608" r:id="rId39"/>
    <p:sldId id="691" r:id="rId40"/>
    <p:sldId id="612" r:id="rId41"/>
    <p:sldId id="671" r:id="rId42"/>
    <p:sldId id="614" r:id="rId43"/>
    <p:sldId id="618" r:id="rId44"/>
    <p:sldId id="706" r:id="rId45"/>
    <p:sldId id="707" r:id="rId46"/>
    <p:sldId id="709" r:id="rId47"/>
    <p:sldId id="620" r:id="rId48"/>
    <p:sldId id="623" r:id="rId49"/>
    <p:sldId id="629" r:id="rId50"/>
    <p:sldId id="697" r:id="rId51"/>
    <p:sldId id="674" r:id="rId52"/>
    <p:sldId id="675" r:id="rId53"/>
    <p:sldId id="676" r:id="rId54"/>
    <p:sldId id="677" r:id="rId55"/>
    <p:sldId id="678" r:id="rId56"/>
    <p:sldId id="679" r:id="rId57"/>
    <p:sldId id="681" r:id="rId58"/>
    <p:sldId id="682" r:id="rId59"/>
    <p:sldId id="683" r:id="rId60"/>
    <p:sldId id="684" r:id="rId61"/>
    <p:sldId id="685" r:id="rId62"/>
  </p:sldIdLst>
  <p:sldSz cx="10160000" cy="5715000"/>
  <p:notesSz cx="6858000" cy="9144000"/>
  <p:defaultTextStyle>
    <a:defPPr>
      <a:defRPr lang="zh-CN"/>
    </a:defPPr>
    <a:lvl1pPr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FF0000"/>
    <a:srgbClr val="00CC66"/>
    <a:srgbClr val="3333FF"/>
    <a:srgbClr val="130A36"/>
    <a:srgbClr val="79710F"/>
    <a:srgbClr val="EEE6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5256" autoAdjust="0"/>
  </p:normalViewPr>
  <p:slideViewPr>
    <p:cSldViewPr>
      <p:cViewPr varScale="1">
        <p:scale>
          <a:sx n="98" d="100"/>
          <a:sy n="98" d="100"/>
        </p:scale>
        <p:origin x="653" y="82"/>
      </p:cViewPr>
      <p:guideLst>
        <p:guide orient="horz" pos="1800"/>
        <p:guide pos="320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sorterViewPr>
    <p:cViewPr>
      <p:scale>
        <a:sx n="75" d="100"/>
        <a:sy n="75" d="100"/>
      </p:scale>
      <p:origin x="0" y="54654"/>
    </p:cViewPr>
  </p:sorterViewPr>
  <p:notesViewPr>
    <p:cSldViewPr>
      <p:cViewPr varScale="1">
        <p:scale>
          <a:sx n="83" d="100"/>
          <a:sy n="83" d="100"/>
        </p:scale>
        <p:origin x="-38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8" Type="http://schemas.openxmlformats.org/officeDocument/2006/relationships/slide" Target="slides/slide60.xml"/><Relationship Id="rId3" Type="http://schemas.openxmlformats.org/officeDocument/2006/relationships/slide" Target="slides/slide54.xml"/><Relationship Id="rId7" Type="http://schemas.openxmlformats.org/officeDocument/2006/relationships/slide" Target="slides/slide59.xml"/><Relationship Id="rId2" Type="http://schemas.openxmlformats.org/officeDocument/2006/relationships/slide" Target="slides/slide53.xml"/><Relationship Id="rId1" Type="http://schemas.openxmlformats.org/officeDocument/2006/relationships/slide" Target="slides/slide52.xml"/><Relationship Id="rId6" Type="http://schemas.openxmlformats.org/officeDocument/2006/relationships/slide" Target="slides/slide58.xml"/><Relationship Id="rId5" Type="http://schemas.openxmlformats.org/officeDocument/2006/relationships/slide" Target="slides/slide57.xml"/><Relationship Id="rId4" Type="http://schemas.openxmlformats.org/officeDocument/2006/relationships/slide" Target="slides/slide55.xml"/><Relationship Id="rId9"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608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608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608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BB423CB1-EA93-4C7C-9F82-5CC62C95BD5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1" i="0" kern="1200" dirty="0">
                <a:solidFill>
                  <a:schemeClr val="tx1"/>
                </a:solidFill>
                <a:effectLst/>
                <a:latin typeface="Times New Roman" pitchFamily="18" charset="0"/>
                <a:ea typeface="宋体" pitchFamily="2" charset="-122"/>
                <a:cs typeface="+mn-cs"/>
              </a:rPr>
              <a:t>业务背景</a:t>
            </a:r>
            <a:endParaRPr kumimoji="1" lang="zh-CN" altLang="en-US"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电子政务内网作为内部信息和公文传输平台，开通政府系统的一些日常业务，运行着大量需要保护的数据和信息，有其自身特殊性。如果系统的安全性被破坏，造成敏感信息暴露或丢失，或网络被攻击等安全事件，可能导致严重的后果。因此，构建电子政务内网信息安全保障体系就变得尤为重要。但如何设计完善的信息安全系统，如何形成有效的信息安全管理体系等问题都是电子政务信息化的难点和要点。</a:t>
            </a:r>
          </a:p>
          <a:p>
            <a:r>
              <a:rPr kumimoji="1" lang="zh-CN" altLang="en-US" sz="1200" b="0" i="0" kern="1200" dirty="0">
                <a:solidFill>
                  <a:schemeClr val="tx1"/>
                </a:solidFill>
                <a:effectLst/>
                <a:latin typeface="Times New Roman" pitchFamily="18" charset="0"/>
                <a:ea typeface="宋体" pitchFamily="2" charset="-122"/>
                <a:cs typeface="+mn-cs"/>
              </a:rPr>
              <a:t>同时，推广办公自动化系统是建立高效率政府的必要条件，移动办公、信息协同、自带设备（</a:t>
            </a:r>
            <a:r>
              <a:rPr kumimoji="1" lang="en-US" altLang="zh-CN" sz="1200" b="0" i="0" kern="1200" dirty="0">
                <a:solidFill>
                  <a:schemeClr val="tx1"/>
                </a:solidFill>
                <a:effectLst/>
                <a:latin typeface="Times New Roman" pitchFamily="18" charset="0"/>
                <a:ea typeface="宋体" pitchFamily="2" charset="-122"/>
                <a:cs typeface="+mn-cs"/>
              </a:rPr>
              <a:t>BYOD</a:t>
            </a:r>
            <a:r>
              <a:rPr kumimoji="1" lang="zh-CN" altLang="en-US" sz="1200" b="0" i="0" kern="1200" dirty="0">
                <a:solidFill>
                  <a:schemeClr val="tx1"/>
                </a:solidFill>
                <a:effectLst/>
                <a:latin typeface="Times New Roman" pitchFamily="18" charset="0"/>
                <a:ea typeface="宋体" pitchFamily="2" charset="-122"/>
                <a:cs typeface="+mn-cs"/>
              </a:rPr>
              <a:t>）等众多需求必然带来新的信息安全风险。</a:t>
            </a:r>
          </a:p>
          <a:p>
            <a:r>
              <a:rPr kumimoji="1" lang="zh-CN" altLang="en-US" sz="1200" b="0" i="0" kern="1200" dirty="0">
                <a:solidFill>
                  <a:schemeClr val="tx1"/>
                </a:solidFill>
                <a:effectLst/>
                <a:latin typeface="Times New Roman" pitchFamily="18" charset="0"/>
                <a:ea typeface="宋体" pitchFamily="2" charset="-122"/>
                <a:cs typeface="+mn-cs"/>
              </a:rPr>
              <a:t>安全不是一个目标，而应该作为一个过程去考虑、设计、实现、执行。只有通过建立科学、严密的安全管理体系，不断完善管理行为，形成一个动态的安全过程，才能为电子政务网络提供制度上的保证，它包括：安全方针、安全组织、资产分类与控制、人员安全、物理与环境的安全、通信与运行的管理操作过程与职责、访问控制、系统开发与维护、业务连续性管理、遵循性与法律要求的一致性。由于信息安全涉及到政府工作的方方面面，有必要对影响到信息安全的各方面威胁进行关注及分析，并针对每一项威胁制定相应的策略。交大捷普针对政务内网提供了一套完整的信息安全整体框架及综合解决方案。 </a:t>
            </a:r>
          </a:p>
          <a:p>
            <a:br>
              <a:rPr kumimoji="1" lang="zh-CN" altLang="en-US" sz="1200" b="0"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r>
              <a:rPr kumimoji="1" lang="zh-CN" altLang="en-US" sz="1200" b="1" i="0" kern="1200" dirty="0">
                <a:solidFill>
                  <a:schemeClr val="tx1"/>
                </a:solidFill>
                <a:effectLst/>
                <a:latin typeface="Times New Roman" pitchFamily="18" charset="0"/>
                <a:ea typeface="宋体" pitchFamily="2" charset="-122"/>
                <a:cs typeface="+mn-cs"/>
              </a:rPr>
              <a:t>安全挑战</a:t>
            </a:r>
          </a:p>
          <a:p>
            <a:r>
              <a:rPr kumimoji="1" lang="zh-CN" altLang="en-US" sz="1200" b="0" i="0" kern="1200" dirty="0">
                <a:solidFill>
                  <a:schemeClr val="tx1"/>
                </a:solidFill>
                <a:effectLst/>
                <a:latin typeface="Times New Roman" pitchFamily="18" charset="0"/>
                <a:ea typeface="宋体" pitchFamily="2" charset="-122"/>
                <a:cs typeface="+mn-cs"/>
              </a:rPr>
              <a:t>政务内网由于其较高级别的保密程度，首先需要跟政务外网完全物理隔离。其次需要考虑的安全威胁如下：</a:t>
            </a:r>
          </a:p>
          <a:p>
            <a:r>
              <a:rPr kumimoji="1" lang="en-US" altLang="zh-CN" sz="1200" b="0" i="0" kern="1200" dirty="0">
                <a:solidFill>
                  <a:schemeClr val="tx1"/>
                </a:solidFill>
                <a:effectLst/>
                <a:latin typeface="Times New Roman" pitchFamily="18" charset="0"/>
                <a:ea typeface="宋体" pitchFamily="2" charset="-122"/>
                <a:cs typeface="+mn-cs"/>
              </a:rPr>
              <a:t>1. </a:t>
            </a:r>
            <a:r>
              <a:rPr kumimoji="1" lang="zh-CN" altLang="en-US" sz="1200" b="0" i="0" kern="1200" dirty="0">
                <a:solidFill>
                  <a:schemeClr val="tx1"/>
                </a:solidFill>
                <a:effectLst/>
                <a:latin typeface="Times New Roman" pitchFamily="18" charset="0"/>
                <a:ea typeface="宋体" pitchFamily="2" charset="-122"/>
                <a:cs typeface="+mn-cs"/>
              </a:rPr>
              <a:t>内网网络的恶意攻击。由于各种不可控的使用途径，内网也会存在蠕虫、病毒等攻击方式。</a:t>
            </a:r>
          </a:p>
          <a:p>
            <a:r>
              <a:rPr kumimoji="1" lang="en-US" altLang="zh-CN" sz="1200" b="0" i="0" kern="1200" dirty="0">
                <a:solidFill>
                  <a:schemeClr val="tx1"/>
                </a:solidFill>
                <a:effectLst/>
                <a:latin typeface="Times New Roman" pitchFamily="18" charset="0"/>
                <a:ea typeface="宋体" pitchFamily="2" charset="-122"/>
                <a:cs typeface="+mn-cs"/>
              </a:rPr>
              <a:t>2. </a:t>
            </a:r>
            <a:r>
              <a:rPr kumimoji="1" lang="zh-CN" altLang="en-US" sz="1200" b="0" i="0" kern="1200" dirty="0">
                <a:solidFill>
                  <a:schemeClr val="tx1"/>
                </a:solidFill>
                <a:effectLst/>
                <a:latin typeface="Times New Roman" pitchFamily="18" charset="0"/>
                <a:ea typeface="宋体" pitchFamily="2" charset="-122"/>
                <a:cs typeface="+mn-cs"/>
              </a:rPr>
              <a:t>出差人员远程办公访问过程需要加密。</a:t>
            </a:r>
          </a:p>
          <a:p>
            <a:r>
              <a:rPr kumimoji="1" lang="en-US" altLang="zh-CN" sz="1200" b="0" i="0" kern="1200" dirty="0">
                <a:solidFill>
                  <a:schemeClr val="tx1"/>
                </a:solidFill>
                <a:effectLst/>
                <a:latin typeface="Times New Roman" pitchFamily="18" charset="0"/>
                <a:ea typeface="宋体" pitchFamily="2" charset="-122"/>
                <a:cs typeface="+mn-cs"/>
              </a:rPr>
              <a:t>3. </a:t>
            </a:r>
            <a:r>
              <a:rPr kumimoji="1" lang="zh-CN" altLang="en-US" sz="1200" b="0" i="0" kern="1200" dirty="0">
                <a:solidFill>
                  <a:schemeClr val="tx1"/>
                </a:solidFill>
                <a:effectLst/>
                <a:latin typeface="Times New Roman" pitchFamily="18" charset="0"/>
                <a:ea typeface="宋体" pitchFamily="2" charset="-122"/>
                <a:cs typeface="+mn-cs"/>
              </a:rPr>
              <a:t>移动存储介质的交叉使用。对于电子政务内网的计算机来讲，在上互联网的计算机上使用过的</a:t>
            </a:r>
            <a:r>
              <a:rPr kumimoji="1" lang="en-US" altLang="zh-CN" sz="1200" b="0" i="0" kern="1200" dirty="0">
                <a:solidFill>
                  <a:schemeClr val="tx1"/>
                </a:solidFill>
                <a:effectLst/>
                <a:latin typeface="Times New Roman" pitchFamily="18" charset="0"/>
                <a:ea typeface="宋体" pitchFamily="2" charset="-122"/>
                <a:cs typeface="+mn-cs"/>
              </a:rPr>
              <a:t>U</a:t>
            </a:r>
            <a:r>
              <a:rPr kumimoji="1" lang="zh-CN" altLang="en-US" sz="1200" b="0" i="0" kern="1200" dirty="0">
                <a:solidFill>
                  <a:schemeClr val="tx1"/>
                </a:solidFill>
                <a:effectLst/>
                <a:latin typeface="Times New Roman" pitchFamily="18" charset="0"/>
                <a:ea typeface="宋体" pitchFamily="2" charset="-122"/>
                <a:cs typeface="+mn-cs"/>
              </a:rPr>
              <a:t>盘，移动硬盘都不能在政务内网上使用。</a:t>
            </a:r>
            <a:r>
              <a:rPr kumimoji="1" lang="en-US" altLang="zh-CN" sz="1200" b="0" i="0" kern="1200" dirty="0">
                <a:solidFill>
                  <a:schemeClr val="tx1"/>
                </a:solidFill>
                <a:effectLst/>
                <a:latin typeface="Times New Roman" pitchFamily="18" charset="0"/>
                <a:ea typeface="宋体" pitchFamily="2" charset="-122"/>
                <a:cs typeface="+mn-cs"/>
              </a:rPr>
              <a:t>U</a:t>
            </a:r>
            <a:r>
              <a:rPr kumimoji="1" lang="zh-CN" altLang="en-US" sz="1200" b="0" i="0" kern="1200" dirty="0">
                <a:solidFill>
                  <a:schemeClr val="tx1"/>
                </a:solidFill>
                <a:effectLst/>
                <a:latin typeface="Times New Roman" pitchFamily="18" charset="0"/>
                <a:ea typeface="宋体" pitchFamily="2" charset="-122"/>
                <a:cs typeface="+mn-cs"/>
              </a:rPr>
              <a:t>盘病毒和间谍木马会把内网中的保密信息和敏感数据带到互联网上，回传给木马的制作者。并且，病毒还会在内网上传播，消耗系统资源，降低平台的性能，影响政务内网各种业务的正常流转。</a:t>
            </a:r>
          </a:p>
          <a:p>
            <a:r>
              <a:rPr kumimoji="1" lang="en-US" altLang="zh-CN" sz="1200" b="0" i="0" kern="1200" dirty="0">
                <a:solidFill>
                  <a:schemeClr val="tx1"/>
                </a:solidFill>
                <a:effectLst/>
                <a:latin typeface="Times New Roman" pitchFamily="18" charset="0"/>
                <a:ea typeface="宋体" pitchFamily="2" charset="-122"/>
                <a:cs typeface="+mn-cs"/>
              </a:rPr>
              <a:t>4. </a:t>
            </a:r>
            <a:r>
              <a:rPr kumimoji="1" lang="zh-CN" altLang="en-US" sz="1200" b="0" i="0" kern="1200" dirty="0">
                <a:solidFill>
                  <a:schemeClr val="tx1"/>
                </a:solidFill>
                <a:effectLst/>
                <a:latin typeface="Times New Roman" pitchFamily="18" charset="0"/>
                <a:ea typeface="宋体" pitchFamily="2" charset="-122"/>
                <a:cs typeface="+mn-cs"/>
              </a:rPr>
              <a:t>内网的身份认证和权限管理问题。防止内网一般用户越权管理数据库，服务器，和高权限的数据平台。</a:t>
            </a:r>
          </a:p>
          <a:p>
            <a:r>
              <a:rPr kumimoji="1" lang="en-US" altLang="zh-CN" sz="1200" b="0" i="0" kern="1200" dirty="0">
                <a:solidFill>
                  <a:schemeClr val="tx1"/>
                </a:solidFill>
                <a:effectLst/>
                <a:latin typeface="Times New Roman" pitchFamily="18" charset="0"/>
                <a:ea typeface="宋体" pitchFamily="2" charset="-122"/>
                <a:cs typeface="+mn-cs"/>
              </a:rPr>
              <a:t>5. </a:t>
            </a:r>
            <a:r>
              <a:rPr kumimoji="1" lang="zh-CN" altLang="en-US" sz="1200" b="0" i="0" kern="1200" dirty="0">
                <a:solidFill>
                  <a:schemeClr val="tx1"/>
                </a:solidFill>
                <a:effectLst/>
                <a:latin typeface="Times New Roman" pitchFamily="18" charset="0"/>
                <a:ea typeface="宋体" pitchFamily="2" charset="-122"/>
                <a:cs typeface="+mn-cs"/>
              </a:rPr>
              <a:t>内网中使用的带存储芯片的打印复印设备离开现场返回公司维修问题。</a:t>
            </a:r>
          </a:p>
          <a:p>
            <a:r>
              <a:rPr kumimoji="1" lang="en-US" altLang="zh-CN" sz="1200" b="0" i="0" kern="1200" dirty="0">
                <a:solidFill>
                  <a:schemeClr val="tx1"/>
                </a:solidFill>
                <a:effectLst/>
                <a:latin typeface="Times New Roman" pitchFamily="18" charset="0"/>
                <a:ea typeface="宋体" pitchFamily="2" charset="-122"/>
                <a:cs typeface="+mn-cs"/>
              </a:rPr>
              <a:t>6. </a:t>
            </a:r>
            <a:r>
              <a:rPr kumimoji="1" lang="zh-CN" altLang="en-US" sz="1200" b="0" i="0" kern="1200" dirty="0">
                <a:solidFill>
                  <a:schemeClr val="tx1"/>
                </a:solidFill>
                <a:effectLst/>
                <a:latin typeface="Times New Roman" pitchFamily="18" charset="0"/>
                <a:ea typeface="宋体" pitchFamily="2" charset="-122"/>
                <a:cs typeface="+mn-cs"/>
              </a:rPr>
              <a:t>内网用户访问数据库业务需要审计，以供事后审查。</a:t>
            </a:r>
          </a:p>
          <a:p>
            <a:r>
              <a:rPr kumimoji="1" lang="en-US" altLang="zh-CN" sz="1200" b="0" i="0" kern="1200" dirty="0">
                <a:solidFill>
                  <a:schemeClr val="tx1"/>
                </a:solidFill>
                <a:effectLst/>
                <a:latin typeface="Times New Roman" pitchFamily="18" charset="0"/>
                <a:ea typeface="宋体" pitchFamily="2" charset="-122"/>
                <a:cs typeface="+mn-cs"/>
              </a:rPr>
              <a:t>7. </a:t>
            </a:r>
            <a:r>
              <a:rPr kumimoji="1" lang="zh-CN" altLang="en-US" sz="1200" b="0" i="0" kern="1200" dirty="0">
                <a:solidFill>
                  <a:schemeClr val="tx1"/>
                </a:solidFill>
                <a:effectLst/>
                <a:latin typeface="Times New Roman" pitchFamily="18" charset="0"/>
                <a:ea typeface="宋体" pitchFamily="2" charset="-122"/>
                <a:cs typeface="+mn-cs"/>
              </a:rPr>
              <a:t>不同安全级别用户访问不同业务服务器时需要注意密级程度，保证只能低密数据流向高密区域，严格禁止反向流动。</a:t>
            </a:r>
          </a:p>
          <a:p>
            <a:r>
              <a:rPr kumimoji="1" lang="en-US" altLang="zh-CN" sz="1200" b="0" i="0" kern="1200" dirty="0">
                <a:solidFill>
                  <a:schemeClr val="tx1"/>
                </a:solidFill>
                <a:effectLst/>
                <a:latin typeface="Times New Roman" pitchFamily="18" charset="0"/>
                <a:ea typeface="宋体" pitchFamily="2" charset="-122"/>
                <a:cs typeface="+mn-cs"/>
              </a:rPr>
              <a:t>8. </a:t>
            </a:r>
            <a:r>
              <a:rPr kumimoji="1" lang="zh-CN" altLang="en-US" sz="1200" b="0" i="0" kern="1200" dirty="0">
                <a:solidFill>
                  <a:schemeClr val="tx1"/>
                </a:solidFill>
                <a:effectLst/>
                <a:latin typeface="Times New Roman" pitchFamily="18" charset="0"/>
                <a:ea typeface="宋体" pitchFamily="2" charset="-122"/>
                <a:cs typeface="+mn-cs"/>
              </a:rPr>
              <a:t>针对</a:t>
            </a:r>
            <a:r>
              <a:rPr kumimoji="1" lang="en-US" altLang="zh-CN" sz="1200" b="0" i="0" kern="1200" dirty="0">
                <a:solidFill>
                  <a:schemeClr val="tx1"/>
                </a:solidFill>
                <a:effectLst/>
                <a:latin typeface="Times New Roman" pitchFamily="18" charset="0"/>
                <a:ea typeface="宋体" pitchFamily="2" charset="-122"/>
                <a:cs typeface="+mn-cs"/>
              </a:rPr>
              <a:t>DMZ</a:t>
            </a:r>
            <a:r>
              <a:rPr kumimoji="1" lang="zh-CN" altLang="en-US" sz="1200" b="0" i="0" kern="1200" dirty="0">
                <a:solidFill>
                  <a:schemeClr val="tx1"/>
                </a:solidFill>
                <a:effectLst/>
                <a:latin typeface="Times New Roman" pitchFamily="18" charset="0"/>
                <a:ea typeface="宋体" pitchFamily="2" charset="-122"/>
                <a:cs typeface="+mn-cs"/>
              </a:rPr>
              <a:t>区需要访问的服务器，比如</a:t>
            </a:r>
            <a:r>
              <a:rPr kumimoji="1" lang="en-US" altLang="zh-CN" sz="1200" b="0" i="0" kern="1200" dirty="0">
                <a:solidFill>
                  <a:schemeClr val="tx1"/>
                </a:solidFill>
                <a:effectLst/>
                <a:latin typeface="Times New Roman" pitchFamily="18" charset="0"/>
                <a:ea typeface="宋体" pitchFamily="2" charset="-122"/>
                <a:cs typeface="+mn-cs"/>
              </a:rPr>
              <a:t>OA</a:t>
            </a:r>
            <a:r>
              <a:rPr kumimoji="1" lang="zh-CN" altLang="en-US" sz="1200" b="0" i="0" kern="1200" dirty="0">
                <a:solidFill>
                  <a:schemeClr val="tx1"/>
                </a:solidFill>
                <a:effectLst/>
                <a:latin typeface="Times New Roman" pitchFamily="18" charset="0"/>
                <a:ea typeface="宋体" pitchFamily="2" charset="-122"/>
                <a:cs typeface="+mn-cs"/>
              </a:rPr>
              <a:t>、邮件等业务服务器，内网用户需要通过网闸物理隔离后安全访问。</a:t>
            </a:r>
          </a:p>
          <a:p>
            <a:r>
              <a:rPr kumimoji="1" lang="en-US" altLang="zh-CN" sz="1200" b="0" i="0" kern="1200" dirty="0">
                <a:solidFill>
                  <a:schemeClr val="tx1"/>
                </a:solidFill>
                <a:effectLst/>
                <a:latin typeface="Times New Roman" pitchFamily="18" charset="0"/>
                <a:ea typeface="宋体" pitchFamily="2" charset="-122"/>
                <a:cs typeface="+mn-cs"/>
              </a:rPr>
              <a:t>9. </a:t>
            </a:r>
            <a:r>
              <a:rPr kumimoji="1" lang="zh-CN" altLang="en-US" sz="1200" b="0" i="0" kern="1200" dirty="0">
                <a:solidFill>
                  <a:schemeClr val="tx1"/>
                </a:solidFill>
                <a:effectLst/>
                <a:latin typeface="Times New Roman" pitchFamily="18" charset="0"/>
                <a:ea typeface="宋体" pitchFamily="2" charset="-122"/>
                <a:cs typeface="+mn-cs"/>
              </a:rPr>
              <a:t>政务内网应用众多，同时存在了众多系统运维人员，包括第三方系统和设备厂商维护人员等，众多运维人员均会在不同节点对产品进行配置升级，操作修改等，如果一旦出现恶意操作或者误操作，将对业务系统带来重大影响，甚至导致全网断网，这对政务内网来说会造成不可估量的严重后果。</a:t>
            </a:r>
            <a:br>
              <a:rPr kumimoji="1" lang="zh-CN" altLang="en-US" sz="1200" b="0" i="0" kern="1200" dirty="0">
                <a:solidFill>
                  <a:schemeClr val="tx1"/>
                </a:solidFill>
                <a:effectLst/>
                <a:latin typeface="Times New Roman" pitchFamily="18" charset="0"/>
                <a:ea typeface="宋体" pitchFamily="2" charset="-122"/>
                <a:cs typeface="+mn-cs"/>
              </a:rPr>
            </a:br>
            <a:br>
              <a:rPr kumimoji="1" lang="zh-CN" altLang="en-US" sz="1200" b="0"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r>
              <a:rPr kumimoji="1" lang="zh-CN" altLang="en-US" sz="1200" b="1" i="0" kern="1200" dirty="0">
                <a:solidFill>
                  <a:schemeClr val="tx1"/>
                </a:solidFill>
                <a:effectLst/>
                <a:latin typeface="Times New Roman" pitchFamily="18" charset="0"/>
                <a:ea typeface="宋体" pitchFamily="2" charset="-122"/>
                <a:cs typeface="+mn-cs"/>
              </a:rPr>
              <a:t>解决方案</a:t>
            </a:r>
          </a:p>
          <a:p>
            <a:r>
              <a:rPr kumimoji="1" lang="zh-CN" altLang="en-US" sz="1200" b="0" i="0" kern="1200" dirty="0">
                <a:solidFill>
                  <a:schemeClr val="tx1"/>
                </a:solidFill>
                <a:effectLst/>
                <a:latin typeface="Times New Roman" pitchFamily="18" charset="0"/>
                <a:ea typeface="宋体" pitchFamily="2" charset="-122"/>
                <a:cs typeface="+mn-cs"/>
              </a:rPr>
              <a:t>针对以上安全威胁，肯飞推出电子政务内网解决方案，其安全目标是保护政务信息资源价值不受侵犯，保证信息资产的拥有者</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政务主体</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面临最小的风险和获取最大的利益，从而使政务的信息基础设施、信息应用服务和信息内容能保持保密性、完整性、真实性、可用性的特征，避免出现信息泄露、信息篡改、服务不可用等安全问题。</a:t>
            </a:r>
          </a:p>
          <a:p>
            <a:r>
              <a:rPr kumimoji="1" lang="zh-CN" altLang="en-US" sz="1200" b="0" i="0" kern="1200" dirty="0">
                <a:solidFill>
                  <a:schemeClr val="tx1"/>
                </a:solidFill>
                <a:effectLst/>
                <a:latin typeface="Times New Roman" pitchFamily="18" charset="0"/>
                <a:ea typeface="宋体" pitchFamily="2" charset="-122"/>
                <a:cs typeface="+mn-cs"/>
              </a:rPr>
              <a:t>肯飞电子政务内网解决方案思路如下图：</a:t>
            </a:r>
          </a:p>
          <a:p>
            <a:r>
              <a:rPr kumimoji="1" lang="zh-CN" altLang="en-US" sz="1200" b="0" i="0" kern="1200" dirty="0">
                <a:solidFill>
                  <a:schemeClr val="tx1"/>
                </a:solidFill>
                <a:effectLst/>
                <a:latin typeface="Times New Roman" pitchFamily="18" charset="0"/>
                <a:ea typeface="宋体" pitchFamily="2" charset="-122"/>
                <a:cs typeface="+mn-cs"/>
              </a:rPr>
              <a:t>整体解决方案按照“信息安全等级保护”为设计指导，采用安全域的方式进行方案设计，分为外联安全区、核心安全区、数据库及内网安全和办公区五大块。</a:t>
            </a:r>
          </a:p>
          <a:p>
            <a:br>
              <a:rPr kumimoji="1" lang="zh-CN" altLang="en-US" sz="1200" b="0"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br>
              <a:rPr kumimoji="1" lang="zh-CN" altLang="en-US" sz="1200" b="0"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br>
              <a:rPr kumimoji="1" lang="zh-CN" altLang="en-US" sz="1200" b="1"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r>
              <a:rPr kumimoji="1" lang="en-US" altLang="zh-CN" sz="1200" b="1" i="0" kern="1200" dirty="0">
                <a:solidFill>
                  <a:schemeClr val="tx1"/>
                </a:solidFill>
                <a:effectLst/>
                <a:latin typeface="Times New Roman" pitchFamily="18" charset="0"/>
                <a:ea typeface="宋体" pitchFamily="2" charset="-122"/>
                <a:cs typeface="+mn-cs"/>
              </a:rPr>
              <a:t>1 </a:t>
            </a:r>
            <a:r>
              <a:rPr kumimoji="1" lang="zh-CN" altLang="en-US" sz="1200" b="1" i="0" kern="1200" dirty="0">
                <a:solidFill>
                  <a:schemeClr val="tx1"/>
                </a:solidFill>
                <a:effectLst/>
                <a:latin typeface="Times New Roman" pitchFamily="18" charset="0"/>
                <a:ea typeface="宋体" pitchFamily="2" charset="-122"/>
                <a:cs typeface="+mn-cs"/>
              </a:rPr>
              <a:t>外联安全区</a:t>
            </a:r>
          </a:p>
          <a:p>
            <a:r>
              <a:rPr kumimoji="1" lang="zh-CN" altLang="en-US" sz="1200" b="0" i="0" kern="1200" dirty="0">
                <a:solidFill>
                  <a:schemeClr val="tx1"/>
                </a:solidFill>
                <a:effectLst/>
                <a:latin typeface="Times New Roman" pitchFamily="18" charset="0"/>
                <a:ea typeface="宋体" pitchFamily="2" charset="-122"/>
                <a:cs typeface="+mn-cs"/>
              </a:rPr>
              <a:t>该区域为对外访问区，地市区县等下级单位需要访问内网应用，需要跟内网进行数据交换。</a:t>
            </a:r>
          </a:p>
          <a:p>
            <a:r>
              <a:rPr kumimoji="1" lang="zh-CN" altLang="en-US" sz="1200" b="0" i="0" kern="1200" dirty="0">
                <a:solidFill>
                  <a:schemeClr val="tx1"/>
                </a:solidFill>
                <a:effectLst/>
                <a:latin typeface="Times New Roman" pitchFamily="18" charset="0"/>
                <a:ea typeface="宋体" pitchFamily="2" charset="-122"/>
                <a:cs typeface="+mn-cs"/>
              </a:rPr>
              <a:t>本方案建议在外联安全区部署</a:t>
            </a:r>
            <a:r>
              <a:rPr kumimoji="1" lang="en-US" altLang="zh-CN" sz="1200" b="0" i="0" kern="1200" dirty="0">
                <a:solidFill>
                  <a:schemeClr val="tx1"/>
                </a:solidFill>
                <a:effectLst/>
                <a:latin typeface="Times New Roman" pitchFamily="18" charset="0"/>
                <a:ea typeface="宋体" pitchFamily="2" charset="-122"/>
                <a:cs typeface="+mn-cs"/>
              </a:rPr>
              <a:t>VPN</a:t>
            </a:r>
            <a:r>
              <a:rPr kumimoji="1" lang="zh-CN" altLang="en-US" sz="1200" b="0" i="0" kern="1200" dirty="0">
                <a:solidFill>
                  <a:schemeClr val="tx1"/>
                </a:solidFill>
                <a:effectLst/>
                <a:latin typeface="Times New Roman" pitchFamily="18" charset="0"/>
                <a:ea typeface="宋体" pitchFamily="2" charset="-122"/>
                <a:cs typeface="+mn-cs"/>
              </a:rPr>
              <a:t>产品，使得地市区县等下级部门及外出办公人员能够正常且安全的访问应用，同时保证数据不外泄，捷普</a:t>
            </a:r>
            <a:r>
              <a:rPr kumimoji="1" lang="en-US" altLang="zh-CN" sz="1200" b="0" i="0" kern="1200" dirty="0">
                <a:solidFill>
                  <a:schemeClr val="tx1"/>
                </a:solidFill>
                <a:effectLst/>
                <a:latin typeface="Times New Roman" pitchFamily="18" charset="0"/>
                <a:ea typeface="宋体" pitchFamily="2" charset="-122"/>
                <a:cs typeface="+mn-cs"/>
              </a:rPr>
              <a:t>VPN</a:t>
            </a:r>
            <a:r>
              <a:rPr kumimoji="1" lang="zh-CN" altLang="en-US" sz="1200" b="0" i="0" kern="1200" dirty="0">
                <a:solidFill>
                  <a:schemeClr val="tx1"/>
                </a:solidFill>
                <a:effectLst/>
                <a:latin typeface="Times New Roman" pitchFamily="18" charset="0"/>
                <a:ea typeface="宋体" pitchFamily="2" charset="-122"/>
                <a:cs typeface="+mn-cs"/>
              </a:rPr>
              <a:t>产品支持多种</a:t>
            </a:r>
            <a:r>
              <a:rPr kumimoji="1" lang="en-US" altLang="zh-CN" sz="1200" b="0" i="0" kern="1200" dirty="0">
                <a:solidFill>
                  <a:schemeClr val="tx1"/>
                </a:solidFill>
                <a:effectLst/>
                <a:latin typeface="Times New Roman" pitchFamily="18" charset="0"/>
                <a:ea typeface="宋体" pitchFamily="2" charset="-122"/>
                <a:cs typeface="+mn-cs"/>
              </a:rPr>
              <a:t>VPN</a:t>
            </a:r>
            <a:r>
              <a:rPr kumimoji="1" lang="zh-CN" altLang="en-US" sz="1200" b="0" i="0" kern="1200" dirty="0">
                <a:solidFill>
                  <a:schemeClr val="tx1"/>
                </a:solidFill>
                <a:effectLst/>
                <a:latin typeface="Times New Roman" pitchFamily="18" charset="0"/>
                <a:ea typeface="宋体" pitchFamily="2" charset="-122"/>
                <a:cs typeface="+mn-cs"/>
              </a:rPr>
              <a:t>协议，推荐下级单位办公区采用</a:t>
            </a:r>
            <a:r>
              <a:rPr kumimoji="1" lang="en-US" altLang="zh-CN" sz="1200" b="0" i="0" kern="1200" dirty="0">
                <a:solidFill>
                  <a:schemeClr val="tx1"/>
                </a:solidFill>
                <a:effectLst/>
                <a:latin typeface="Times New Roman" pitchFamily="18" charset="0"/>
                <a:ea typeface="宋体" pitchFamily="2" charset="-122"/>
                <a:cs typeface="+mn-cs"/>
              </a:rPr>
              <a:t>IPSEC VPN</a:t>
            </a:r>
            <a:r>
              <a:rPr kumimoji="1" lang="zh-CN" altLang="en-US" sz="1200" b="0" i="0" kern="1200" dirty="0">
                <a:solidFill>
                  <a:schemeClr val="tx1"/>
                </a:solidFill>
                <a:effectLst/>
                <a:latin typeface="Times New Roman" pitchFamily="18" charset="0"/>
                <a:ea typeface="宋体" pitchFamily="2" charset="-122"/>
                <a:cs typeface="+mn-cs"/>
              </a:rPr>
              <a:t>，出差或者移动办公用户采用</a:t>
            </a:r>
            <a:r>
              <a:rPr kumimoji="1" lang="en-US" altLang="zh-CN" sz="1200" b="0" i="0" kern="1200" dirty="0">
                <a:solidFill>
                  <a:schemeClr val="tx1"/>
                </a:solidFill>
                <a:effectLst/>
                <a:latin typeface="Times New Roman" pitchFamily="18" charset="0"/>
                <a:ea typeface="宋体" pitchFamily="2" charset="-122"/>
                <a:cs typeface="+mn-cs"/>
              </a:rPr>
              <a:t>SSL VPN</a:t>
            </a:r>
            <a:r>
              <a:rPr kumimoji="1" lang="zh-CN" altLang="en-US" sz="1200" b="0" i="0" kern="1200" dirty="0">
                <a:solidFill>
                  <a:schemeClr val="tx1"/>
                </a:solidFill>
                <a:effectLst/>
                <a:latin typeface="Times New Roman" pitchFamily="18" charset="0"/>
                <a:ea typeface="宋体" pitchFamily="2" charset="-122"/>
                <a:cs typeface="+mn-cs"/>
              </a:rPr>
              <a:t>方式开展工作。</a:t>
            </a:r>
          </a:p>
          <a:p>
            <a:br>
              <a:rPr kumimoji="1" lang="zh-CN" altLang="en-US" sz="1200" b="0"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r>
              <a:rPr kumimoji="1" lang="en-US" altLang="zh-CN" sz="1200" b="1" i="0" kern="1200" dirty="0">
                <a:solidFill>
                  <a:schemeClr val="tx1"/>
                </a:solidFill>
                <a:effectLst/>
                <a:latin typeface="Times New Roman" pitchFamily="18" charset="0"/>
                <a:ea typeface="宋体" pitchFamily="2" charset="-122"/>
                <a:cs typeface="+mn-cs"/>
              </a:rPr>
              <a:t>2 </a:t>
            </a:r>
            <a:r>
              <a:rPr kumimoji="1" lang="zh-CN" altLang="en-US" sz="1200" b="1" i="0" kern="1200" dirty="0">
                <a:solidFill>
                  <a:schemeClr val="tx1"/>
                </a:solidFill>
                <a:effectLst/>
                <a:latin typeface="Times New Roman" pitchFamily="18" charset="0"/>
                <a:ea typeface="宋体" pitchFamily="2" charset="-122"/>
                <a:cs typeface="+mn-cs"/>
              </a:rPr>
              <a:t>核心安全区</a:t>
            </a:r>
          </a:p>
          <a:p>
            <a:r>
              <a:rPr kumimoji="1" lang="zh-CN" altLang="en-US" sz="1200" b="0" i="0" kern="1200" dirty="0">
                <a:solidFill>
                  <a:schemeClr val="tx1"/>
                </a:solidFill>
                <a:effectLst/>
                <a:latin typeface="Times New Roman" pitchFamily="18" charset="0"/>
                <a:ea typeface="宋体" pitchFamily="2" charset="-122"/>
                <a:cs typeface="+mn-cs"/>
              </a:rPr>
              <a:t>这个区域为政务内网的安全核心防护区域，主要部署常见的</a:t>
            </a:r>
            <a:r>
              <a:rPr kumimoji="1" lang="en-US" altLang="zh-CN" sz="1200" b="0" i="0" kern="1200" dirty="0">
                <a:solidFill>
                  <a:schemeClr val="tx1"/>
                </a:solidFill>
                <a:effectLst/>
                <a:latin typeface="Times New Roman" pitchFamily="18" charset="0"/>
                <a:ea typeface="宋体" pitchFamily="2" charset="-122"/>
                <a:cs typeface="+mn-cs"/>
              </a:rPr>
              <a:t>FW</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a:solidFill>
                  <a:schemeClr val="tx1"/>
                </a:solidFill>
                <a:effectLst/>
                <a:latin typeface="Times New Roman" pitchFamily="18" charset="0"/>
                <a:ea typeface="宋体" pitchFamily="2" charset="-122"/>
                <a:cs typeface="+mn-cs"/>
              </a:rPr>
              <a:t>IPS</a:t>
            </a:r>
            <a:r>
              <a:rPr kumimoji="1" lang="zh-CN" altLang="en-US" sz="1200" b="0" i="0" kern="1200" dirty="0">
                <a:solidFill>
                  <a:schemeClr val="tx1"/>
                </a:solidFill>
                <a:effectLst/>
                <a:latin typeface="Times New Roman" pitchFamily="18" charset="0"/>
                <a:ea typeface="宋体" pitchFamily="2" charset="-122"/>
                <a:cs typeface="+mn-cs"/>
              </a:rPr>
              <a:t>、信息审计、服务器群组防护等产品。和链路健壮性考虑相同，采用冗余方式部署。具体方案如下：</a:t>
            </a:r>
          </a:p>
          <a:p>
            <a:r>
              <a:rPr kumimoji="1" lang="en-US" altLang="zh-CN" sz="1200" b="0" i="0" kern="1200" dirty="0">
                <a:solidFill>
                  <a:schemeClr val="tx1"/>
                </a:solidFill>
                <a:effectLst/>
                <a:latin typeface="Times New Roman" pitchFamily="18" charset="0"/>
                <a:ea typeface="宋体" pitchFamily="2" charset="-122"/>
                <a:cs typeface="+mn-cs"/>
              </a:rPr>
              <a:t>FW</a:t>
            </a:r>
            <a:r>
              <a:rPr kumimoji="1" lang="zh-CN" altLang="en-US" sz="1200" b="0" i="0" kern="1200" dirty="0">
                <a:solidFill>
                  <a:schemeClr val="tx1"/>
                </a:solidFill>
                <a:effectLst/>
                <a:latin typeface="Times New Roman" pitchFamily="18" charset="0"/>
                <a:ea typeface="宋体" pitchFamily="2" charset="-122"/>
                <a:cs typeface="+mn-cs"/>
              </a:rPr>
              <a:t>融合</a:t>
            </a:r>
            <a:r>
              <a:rPr kumimoji="1" lang="en-US" altLang="zh-CN" sz="1200" b="0" i="0" kern="1200" dirty="0">
                <a:solidFill>
                  <a:schemeClr val="tx1"/>
                </a:solidFill>
                <a:effectLst/>
                <a:latin typeface="Times New Roman" pitchFamily="18" charset="0"/>
                <a:ea typeface="宋体" pitchFamily="2" charset="-122"/>
                <a:cs typeface="+mn-cs"/>
              </a:rPr>
              <a:t>2-7</a:t>
            </a:r>
            <a:r>
              <a:rPr kumimoji="1" lang="zh-CN" altLang="en-US" sz="1200" b="0" i="0" kern="1200" dirty="0">
                <a:solidFill>
                  <a:schemeClr val="tx1"/>
                </a:solidFill>
                <a:effectLst/>
                <a:latin typeface="Times New Roman" pitchFamily="18" charset="0"/>
                <a:ea typeface="宋体" pitchFamily="2" charset="-122"/>
                <a:cs typeface="+mn-cs"/>
              </a:rPr>
              <a:t>的包过滤、状态检测等技术，配合</a:t>
            </a:r>
            <a:r>
              <a:rPr kumimoji="1" lang="en-US" altLang="zh-CN" sz="1200" b="0" i="0" kern="1200" dirty="0">
                <a:solidFill>
                  <a:schemeClr val="tx1"/>
                </a:solidFill>
                <a:effectLst/>
                <a:latin typeface="Times New Roman" pitchFamily="18" charset="0"/>
                <a:ea typeface="宋体" pitchFamily="2" charset="-122"/>
                <a:cs typeface="+mn-cs"/>
              </a:rPr>
              <a:t>IPS 4-7</a:t>
            </a:r>
            <a:r>
              <a:rPr kumimoji="1" lang="zh-CN" altLang="en-US" sz="1200" b="0" i="0" kern="1200" dirty="0">
                <a:solidFill>
                  <a:schemeClr val="tx1"/>
                </a:solidFill>
                <a:effectLst/>
                <a:latin typeface="Times New Roman" pitchFamily="18" charset="0"/>
                <a:ea typeface="宋体" pitchFamily="2" charset="-122"/>
                <a:cs typeface="+mn-cs"/>
              </a:rPr>
              <a:t>层的入侵防御系统，实现全面的</a:t>
            </a:r>
            <a:r>
              <a:rPr kumimoji="1" lang="en-US" altLang="zh-CN" sz="1200" b="0" i="0" kern="1200" dirty="0">
                <a:solidFill>
                  <a:schemeClr val="tx1"/>
                </a:solidFill>
                <a:effectLst/>
                <a:latin typeface="Times New Roman" pitchFamily="18" charset="0"/>
                <a:ea typeface="宋体" pitchFamily="2" charset="-122"/>
                <a:cs typeface="+mn-cs"/>
              </a:rPr>
              <a:t>2-7</a:t>
            </a:r>
            <a:r>
              <a:rPr kumimoji="1" lang="zh-CN" altLang="en-US" sz="1200" b="0" i="0" kern="1200" dirty="0">
                <a:solidFill>
                  <a:schemeClr val="tx1"/>
                </a:solidFill>
                <a:effectLst/>
                <a:latin typeface="Times New Roman" pitchFamily="18" charset="0"/>
                <a:ea typeface="宋体" pitchFamily="2" charset="-122"/>
                <a:cs typeface="+mn-cs"/>
              </a:rPr>
              <a:t>层安全防护，有效地抵御了病毒、蠕虫等内网攻击，信息审计产品负责对内网传输的数据进行备份和审计，服务器群组防护产品针对服务器集群提供等保安全级的访问控制，确保不同级别的用户对应用的控制访问。</a:t>
            </a:r>
          </a:p>
          <a:p>
            <a:r>
              <a:rPr kumimoji="1" lang="en-US" altLang="zh-CN" sz="1200" b="0" i="0" kern="1200" dirty="0">
                <a:solidFill>
                  <a:schemeClr val="tx1"/>
                </a:solidFill>
                <a:effectLst/>
                <a:latin typeface="Times New Roman" pitchFamily="18" charset="0"/>
                <a:ea typeface="宋体" pitchFamily="2" charset="-122"/>
                <a:cs typeface="+mn-cs"/>
              </a:rPr>
              <a:t>2.1 FW</a:t>
            </a:r>
            <a:r>
              <a:rPr kumimoji="1" lang="zh-CN" altLang="en-US" sz="1200" b="0" i="0" kern="1200" dirty="0">
                <a:solidFill>
                  <a:schemeClr val="tx1"/>
                </a:solidFill>
                <a:effectLst/>
                <a:latin typeface="Times New Roman" pitchFamily="18" charset="0"/>
                <a:ea typeface="宋体" pitchFamily="2" charset="-122"/>
                <a:cs typeface="+mn-cs"/>
              </a:rPr>
              <a:t>产品以用户、应用、内容为核心，在传统</a:t>
            </a:r>
            <a:r>
              <a:rPr kumimoji="1" lang="en-US" altLang="zh-CN" sz="1200" b="0" i="0" kern="1200" dirty="0">
                <a:solidFill>
                  <a:schemeClr val="tx1"/>
                </a:solidFill>
                <a:effectLst/>
                <a:latin typeface="Times New Roman" pitchFamily="18" charset="0"/>
                <a:ea typeface="宋体" pitchFamily="2" charset="-122"/>
                <a:cs typeface="+mn-cs"/>
              </a:rPr>
              <a:t>FW</a:t>
            </a:r>
            <a:r>
              <a:rPr kumimoji="1" lang="zh-CN" altLang="en-US" sz="1200" b="0" i="0" kern="1200" dirty="0">
                <a:solidFill>
                  <a:schemeClr val="tx1"/>
                </a:solidFill>
                <a:effectLst/>
                <a:latin typeface="Times New Roman" pitchFamily="18" charset="0"/>
                <a:ea typeface="宋体" pitchFamily="2" charset="-122"/>
                <a:cs typeface="+mn-cs"/>
              </a:rPr>
              <a:t>访问控制的基础上，融合内容过滤、大数据风险分析、智能产品联动推出的最新产品。</a:t>
            </a:r>
            <a:r>
              <a:rPr kumimoji="1" lang="en-US" altLang="zh-CN" sz="1200" b="0" i="0" kern="1200" dirty="0">
                <a:solidFill>
                  <a:schemeClr val="tx1"/>
                </a:solidFill>
                <a:effectLst/>
                <a:latin typeface="Times New Roman" pitchFamily="18" charset="0"/>
                <a:ea typeface="宋体" pitchFamily="2" charset="-122"/>
                <a:cs typeface="+mn-cs"/>
              </a:rPr>
              <a:t>FW</a:t>
            </a:r>
            <a:r>
              <a:rPr kumimoji="1" lang="zh-CN" altLang="en-US" sz="1200" b="0" i="0" kern="1200" dirty="0">
                <a:solidFill>
                  <a:schemeClr val="tx1"/>
                </a:solidFill>
                <a:effectLst/>
                <a:latin typeface="Times New Roman" pitchFamily="18" charset="0"/>
                <a:ea typeface="宋体" pitchFamily="2" charset="-122"/>
                <a:cs typeface="+mn-cs"/>
              </a:rPr>
              <a:t>对整个政务网进行重要的安全域划分，并针对各个安全域配置专用的安全配置，保证整个外网区域结构清晰，策略明晰。</a:t>
            </a:r>
          </a:p>
          <a:p>
            <a:r>
              <a:rPr kumimoji="1" lang="en-US" altLang="zh-CN" sz="1200" b="0" i="0" kern="1200" dirty="0">
                <a:solidFill>
                  <a:schemeClr val="tx1"/>
                </a:solidFill>
                <a:effectLst/>
                <a:latin typeface="Times New Roman" pitchFamily="18" charset="0"/>
                <a:ea typeface="宋体" pitchFamily="2" charset="-122"/>
                <a:cs typeface="+mn-cs"/>
              </a:rPr>
              <a:t>2.2 IPS</a:t>
            </a:r>
            <a:r>
              <a:rPr kumimoji="1" lang="zh-CN" altLang="en-US" sz="1200" b="0" i="0" kern="1200" dirty="0">
                <a:solidFill>
                  <a:schemeClr val="tx1"/>
                </a:solidFill>
                <a:effectLst/>
                <a:latin typeface="Times New Roman" pitchFamily="18" charset="0"/>
                <a:ea typeface="宋体" pitchFamily="2" charset="-122"/>
                <a:cs typeface="+mn-cs"/>
              </a:rPr>
              <a:t>产品内置强大的攻击库，全面抵御网络常见的蠕虫、病毒、木马、间谍软件等恶意程序。</a:t>
            </a:r>
          </a:p>
          <a:p>
            <a:r>
              <a:rPr kumimoji="1" lang="en-US" altLang="zh-CN" sz="1200" b="0" i="0" kern="1200" dirty="0">
                <a:solidFill>
                  <a:schemeClr val="tx1"/>
                </a:solidFill>
                <a:effectLst/>
                <a:latin typeface="Times New Roman" pitchFamily="18" charset="0"/>
                <a:ea typeface="宋体" pitchFamily="2" charset="-122"/>
                <a:cs typeface="+mn-cs"/>
              </a:rPr>
              <a:t>2.3 </a:t>
            </a:r>
            <a:r>
              <a:rPr kumimoji="1" lang="zh-CN" altLang="en-US" sz="1200" b="0" i="0" kern="1200" dirty="0">
                <a:solidFill>
                  <a:schemeClr val="tx1"/>
                </a:solidFill>
                <a:effectLst/>
                <a:latin typeface="Times New Roman" pitchFamily="18" charset="0"/>
                <a:ea typeface="宋体" pitchFamily="2" charset="-122"/>
                <a:cs typeface="+mn-cs"/>
              </a:rPr>
              <a:t>政务内网包含很多内部敏感信息，信息审计产品能够高速对网络上传输的数据进行采集、分析、审计、备份和还原，从而防止内部网络敏感信息的泄露及非法信息的传播</a:t>
            </a:r>
          </a:p>
          <a:p>
            <a:r>
              <a:rPr kumimoji="1" lang="en-US" altLang="zh-CN" sz="1200" b="0" i="0" kern="1200" dirty="0">
                <a:solidFill>
                  <a:schemeClr val="tx1"/>
                </a:solidFill>
                <a:effectLst/>
                <a:latin typeface="Times New Roman" pitchFamily="18" charset="0"/>
                <a:ea typeface="宋体" pitchFamily="2" charset="-122"/>
                <a:cs typeface="+mn-cs"/>
              </a:rPr>
              <a:t>2.4 </a:t>
            </a:r>
            <a:r>
              <a:rPr kumimoji="1" lang="zh-CN" altLang="en-US" sz="1200" b="0" i="0" kern="1200" dirty="0">
                <a:solidFill>
                  <a:schemeClr val="tx1"/>
                </a:solidFill>
                <a:effectLst/>
                <a:latin typeface="Times New Roman" pitchFamily="18" charset="0"/>
                <a:ea typeface="宋体" pitchFamily="2" charset="-122"/>
                <a:cs typeface="+mn-cs"/>
              </a:rPr>
              <a:t>政务内网包含众多应用服务器，服务器群组防护产品可以针对服务器状态进行监控，帮助管理员及时故障预警，同时针对不同密级的用户访问进行专业防护。  </a:t>
            </a:r>
            <a:br>
              <a:rPr kumimoji="1" lang="zh-CN" altLang="en-US" sz="1200" b="1"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br>
              <a:rPr kumimoji="1" lang="zh-CN" altLang="en-US" sz="1200" b="0"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r>
              <a:rPr kumimoji="1" lang="en-US" altLang="zh-CN" sz="1200" b="1" i="0" kern="1200" dirty="0">
                <a:solidFill>
                  <a:schemeClr val="tx1"/>
                </a:solidFill>
                <a:effectLst/>
                <a:latin typeface="Times New Roman" pitchFamily="18" charset="0"/>
                <a:ea typeface="宋体" pitchFamily="2" charset="-122"/>
                <a:cs typeface="+mn-cs"/>
              </a:rPr>
              <a:t>3 </a:t>
            </a:r>
            <a:r>
              <a:rPr kumimoji="1" lang="zh-CN" altLang="en-US" sz="1200" b="1" i="0" kern="1200" dirty="0">
                <a:solidFill>
                  <a:schemeClr val="tx1"/>
                </a:solidFill>
                <a:effectLst/>
                <a:latin typeface="Times New Roman" pitchFamily="18" charset="0"/>
                <a:ea typeface="宋体" pitchFamily="2" charset="-122"/>
                <a:cs typeface="+mn-cs"/>
              </a:rPr>
              <a:t>数据库及内网安全区</a:t>
            </a:r>
          </a:p>
          <a:p>
            <a:r>
              <a:rPr kumimoji="1" lang="zh-CN" altLang="en-US" sz="1200" b="0" i="0" kern="1200" dirty="0">
                <a:solidFill>
                  <a:schemeClr val="tx1"/>
                </a:solidFill>
                <a:effectLst/>
                <a:latin typeface="Times New Roman" pitchFamily="18" charset="0"/>
                <a:ea typeface="宋体" pitchFamily="2" charset="-122"/>
                <a:cs typeface="+mn-cs"/>
              </a:rPr>
              <a:t>这个区域是针对应用服务器安全专门设置的安全域，建议将内网公共机也放置在该区域统一防御，同时在该区域放置数据库审计产品，针对各个服务器进行操作审计，同时在公共机上安装存储介质信息消除系统和电子文档打印刻录监控与审计系统。</a:t>
            </a:r>
          </a:p>
          <a:p>
            <a:r>
              <a:rPr kumimoji="1" lang="en-US" altLang="zh-CN" sz="1200" b="0" i="0" kern="1200" dirty="0">
                <a:solidFill>
                  <a:schemeClr val="tx1"/>
                </a:solidFill>
                <a:effectLst/>
                <a:latin typeface="Times New Roman" pitchFamily="18" charset="0"/>
                <a:ea typeface="宋体" pitchFamily="2" charset="-122"/>
                <a:cs typeface="+mn-cs"/>
              </a:rPr>
              <a:t>3.1 </a:t>
            </a:r>
            <a:r>
              <a:rPr kumimoji="1" lang="zh-CN" altLang="en-US" sz="1200" b="0" i="0" kern="1200" dirty="0">
                <a:solidFill>
                  <a:schemeClr val="tx1"/>
                </a:solidFill>
                <a:effectLst/>
                <a:latin typeface="Times New Roman" pitchFamily="18" charset="0"/>
                <a:ea typeface="宋体" pitchFamily="2" charset="-122"/>
                <a:cs typeface="+mn-cs"/>
              </a:rPr>
              <a:t>数据库审计产品监视并记录对数据库服务器的各类操作行为，通过对网络数据的分析，实时地、智能地解析对数据库服务器的各种操作，并记入审计数据库中以便日后进行查询、分析、过滤，实现对目标数据库系统的用户操作的监控和审计。</a:t>
            </a:r>
          </a:p>
          <a:p>
            <a:r>
              <a:rPr kumimoji="1" lang="en-US" altLang="zh-CN" sz="1200" b="0" i="0" kern="1200" dirty="0">
                <a:solidFill>
                  <a:schemeClr val="tx1"/>
                </a:solidFill>
                <a:effectLst/>
                <a:latin typeface="Times New Roman" pitchFamily="18" charset="0"/>
                <a:ea typeface="宋体" pitchFamily="2" charset="-122"/>
                <a:cs typeface="+mn-cs"/>
              </a:rPr>
              <a:t>3.2 </a:t>
            </a:r>
            <a:r>
              <a:rPr kumimoji="1" lang="zh-CN" altLang="en-US" sz="1200" b="0" i="0" kern="1200" dirty="0">
                <a:solidFill>
                  <a:schemeClr val="tx1"/>
                </a:solidFill>
                <a:effectLst/>
                <a:latin typeface="Times New Roman" pitchFamily="18" charset="0"/>
                <a:ea typeface="宋体" pitchFamily="2" charset="-122"/>
                <a:cs typeface="+mn-cs"/>
              </a:rPr>
              <a:t>存储介质信息消除系统采用完善的数据消除算法，能够灵活的对存储介质中数据进行完全擦除，不留痕迹，可以有效降低用户的存储成本。</a:t>
            </a:r>
          </a:p>
          <a:p>
            <a:r>
              <a:rPr kumimoji="1" lang="en-US" altLang="zh-CN" sz="1200" b="0" i="0" kern="1200" dirty="0">
                <a:solidFill>
                  <a:schemeClr val="tx1"/>
                </a:solidFill>
                <a:effectLst/>
                <a:latin typeface="Times New Roman" pitchFamily="18" charset="0"/>
                <a:ea typeface="宋体" pitchFamily="2" charset="-122"/>
                <a:cs typeface="+mn-cs"/>
              </a:rPr>
              <a:t>3.3 </a:t>
            </a:r>
            <a:r>
              <a:rPr kumimoji="1" lang="zh-CN" altLang="en-US" sz="1200" b="0" i="0" kern="1200" dirty="0">
                <a:solidFill>
                  <a:schemeClr val="tx1"/>
                </a:solidFill>
                <a:effectLst/>
                <a:latin typeface="Times New Roman" pitchFamily="18" charset="0"/>
                <a:ea typeface="宋体" pitchFamily="2" charset="-122"/>
                <a:cs typeface="+mn-cs"/>
              </a:rPr>
              <a:t>电子文档打印刻录监控与审计系统专门针对文档输出进行监控和审计，使管理员可对内网计算机的文档输出进行控制和统计，最大程度降低信息泄露的风险。  </a:t>
            </a:r>
            <a:br>
              <a:rPr kumimoji="1" lang="zh-CN" altLang="en-US" sz="1200" b="0"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br>
              <a:rPr kumimoji="1" lang="zh-CN" altLang="en-US" sz="1200" b="0"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r>
              <a:rPr kumimoji="1" lang="en-US" altLang="zh-CN" sz="1200" b="1" i="0" kern="1200" dirty="0">
                <a:solidFill>
                  <a:schemeClr val="tx1"/>
                </a:solidFill>
                <a:effectLst/>
                <a:latin typeface="Times New Roman" pitchFamily="18" charset="0"/>
                <a:ea typeface="宋体" pitchFamily="2" charset="-122"/>
                <a:cs typeface="+mn-cs"/>
              </a:rPr>
              <a:t>4 </a:t>
            </a:r>
            <a:r>
              <a:rPr kumimoji="1" lang="zh-CN" altLang="en-US" sz="1200" b="1" i="0" kern="1200" dirty="0">
                <a:solidFill>
                  <a:schemeClr val="tx1"/>
                </a:solidFill>
                <a:effectLst/>
                <a:latin typeface="Times New Roman" pitchFamily="18" charset="0"/>
                <a:ea typeface="宋体" pitchFamily="2" charset="-122"/>
                <a:cs typeface="+mn-cs"/>
              </a:rPr>
              <a:t>办公区</a:t>
            </a:r>
          </a:p>
          <a:p>
            <a:r>
              <a:rPr kumimoji="1" lang="zh-CN" altLang="en-US" sz="1200" b="0" i="0" kern="1200" dirty="0">
                <a:solidFill>
                  <a:schemeClr val="tx1"/>
                </a:solidFill>
                <a:effectLst/>
                <a:latin typeface="Times New Roman" pitchFamily="18" charset="0"/>
                <a:ea typeface="宋体" pitchFamily="2" charset="-122"/>
                <a:cs typeface="+mn-cs"/>
              </a:rPr>
              <a:t>虽然以上几个区域的安全产品抵御了一定的安全威胁，但是与此同时，网络内部安全事件越来越多，诸如：移动电脑和存储设备随意接入网络、设备非法外联、客户端感染病毒、蠕虫导致大面积传染等等。捷普提供的内网控制解决方案可以有效解决上述内网安全问题。 </a:t>
            </a:r>
          </a:p>
          <a:p>
            <a:r>
              <a:rPr kumimoji="1" lang="zh-CN" altLang="en-US" sz="1200" b="0" i="0" kern="1200" dirty="0">
                <a:solidFill>
                  <a:schemeClr val="tx1"/>
                </a:solidFill>
                <a:effectLst/>
                <a:latin typeface="Times New Roman" pitchFamily="18" charset="0"/>
                <a:ea typeface="宋体" pitchFamily="2" charset="-122"/>
                <a:cs typeface="+mn-cs"/>
              </a:rPr>
              <a:t>终端安全综合管理平台通过终端软件接入并由安全管理平台进行身份认证和终端安全认证，确保每一个接入用户的身份合法，终端的状态安全，预防内网病毒、蠕虫的泛滥；安全监控和防护设备实时监控分析网络流量，并对发现的内网攻击进行阻断，同时上报安全管理平台进行分析；安全管理平台分析后与网络和安全设备联动，控制攻击来源，避免威胁的再次发生，并且为用户提供整网安全审计报告，从而得出整改策略和下一步建设方案。通过点（端点准入）、线（在线控制）、面（统一管理）相结合的立体防护，为用户提供最有效的内网安全解决方案。</a:t>
            </a:r>
          </a:p>
          <a:p>
            <a:r>
              <a:rPr kumimoji="1" lang="zh-CN" altLang="en-US" sz="1200" b="0" i="0" kern="1200" dirty="0">
                <a:solidFill>
                  <a:schemeClr val="tx1"/>
                </a:solidFill>
                <a:effectLst/>
                <a:latin typeface="Times New Roman" pitchFamily="18" charset="0"/>
                <a:ea typeface="宋体" pitchFamily="2" charset="-122"/>
                <a:cs typeface="+mn-cs"/>
              </a:rPr>
              <a:t>主机监控与审计系统可以对网络主机进行监控，实时监管内部敏感信息、机密数据的访问、存储，及时阻断网络安全违规事件。  </a:t>
            </a:r>
            <a:br>
              <a:rPr kumimoji="1" lang="zh-CN" altLang="en-US" sz="1200" b="1"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br>
              <a:rPr kumimoji="1" lang="zh-CN" altLang="en-US" sz="1200" b="0" i="0" kern="1200" dirty="0">
                <a:solidFill>
                  <a:schemeClr val="tx1"/>
                </a:solidFill>
                <a:effectLst/>
                <a:latin typeface="Times New Roman" pitchFamily="18" charset="0"/>
                <a:ea typeface="宋体" pitchFamily="2" charset="-122"/>
                <a:cs typeface="+mn-cs"/>
              </a:rPr>
            </a:br>
            <a:endParaRPr kumimoji="1" lang="zh-CN" altLang="en-US" sz="1200" b="0" i="0" kern="1200" dirty="0">
              <a:solidFill>
                <a:schemeClr val="tx1"/>
              </a:solidFill>
              <a:effectLst/>
              <a:latin typeface="Times New Roman" pitchFamily="18" charset="0"/>
              <a:ea typeface="宋体" pitchFamily="2" charset="-122"/>
              <a:cs typeface="+mn-cs"/>
            </a:endParaRPr>
          </a:p>
          <a:p>
            <a:r>
              <a:rPr kumimoji="1" lang="en-US" altLang="zh-CN" sz="1200" b="1" i="0" kern="1200" dirty="0">
                <a:solidFill>
                  <a:schemeClr val="tx1"/>
                </a:solidFill>
                <a:effectLst/>
                <a:latin typeface="Times New Roman" pitchFamily="18" charset="0"/>
                <a:ea typeface="宋体" pitchFamily="2" charset="-122"/>
                <a:cs typeface="+mn-cs"/>
              </a:rPr>
              <a:t>5 </a:t>
            </a:r>
            <a:r>
              <a:rPr kumimoji="1" lang="zh-CN" altLang="en-US" sz="1200" b="1" i="0" kern="1200" dirty="0">
                <a:solidFill>
                  <a:schemeClr val="tx1"/>
                </a:solidFill>
                <a:effectLst/>
                <a:latin typeface="Times New Roman" pitchFamily="18" charset="0"/>
                <a:ea typeface="宋体" pitchFamily="2" charset="-122"/>
                <a:cs typeface="+mn-cs"/>
              </a:rPr>
              <a:t>运维管理区</a:t>
            </a:r>
          </a:p>
          <a:p>
            <a:r>
              <a:rPr kumimoji="1" lang="zh-CN" altLang="en-US" sz="1200" b="0" i="0" kern="1200" dirty="0">
                <a:solidFill>
                  <a:schemeClr val="tx1"/>
                </a:solidFill>
                <a:effectLst/>
                <a:latin typeface="Times New Roman" pitchFamily="18" charset="0"/>
                <a:ea typeface="宋体" pitchFamily="2" charset="-122"/>
                <a:cs typeface="+mn-cs"/>
              </a:rPr>
              <a:t>针对整网设备多，运维人员杂乱，运维程度复杂的问题，肯飞建议划分运维管理区，放置堡垒机、</a:t>
            </a:r>
            <a:r>
              <a:rPr kumimoji="1" lang="en-US" altLang="zh-CN" sz="1200" b="0" i="0" kern="1200" dirty="0">
                <a:solidFill>
                  <a:schemeClr val="tx1"/>
                </a:solidFill>
                <a:effectLst/>
                <a:latin typeface="Times New Roman" pitchFamily="18" charset="0"/>
                <a:ea typeface="宋体" pitchFamily="2" charset="-122"/>
                <a:cs typeface="+mn-cs"/>
              </a:rPr>
              <a:t>SOC</a:t>
            </a:r>
            <a:r>
              <a:rPr kumimoji="1" lang="zh-CN" altLang="en-US" sz="1200" b="0" i="0" kern="1200" dirty="0">
                <a:solidFill>
                  <a:schemeClr val="tx1"/>
                </a:solidFill>
                <a:effectLst/>
                <a:latin typeface="Times New Roman" pitchFamily="18" charset="0"/>
                <a:ea typeface="宋体" pitchFamily="2" charset="-122"/>
                <a:cs typeface="+mn-cs"/>
              </a:rPr>
              <a:t>和漏扫产品对整网进行管理。</a:t>
            </a:r>
          </a:p>
          <a:p>
            <a:r>
              <a:rPr kumimoji="1" lang="en-US" altLang="zh-CN" sz="1200" b="0" i="0" kern="1200" dirty="0">
                <a:solidFill>
                  <a:schemeClr val="tx1"/>
                </a:solidFill>
                <a:effectLst/>
                <a:latin typeface="Times New Roman" pitchFamily="18" charset="0"/>
                <a:ea typeface="宋体" pitchFamily="2" charset="-122"/>
                <a:cs typeface="+mn-cs"/>
              </a:rPr>
              <a:t>5.1 SOC</a:t>
            </a:r>
            <a:r>
              <a:rPr kumimoji="1" lang="zh-CN" altLang="en-US" sz="1200" b="0" i="0" kern="1200" dirty="0">
                <a:solidFill>
                  <a:schemeClr val="tx1"/>
                </a:solidFill>
                <a:effectLst/>
                <a:latin typeface="Times New Roman" pitchFamily="18" charset="0"/>
                <a:ea typeface="宋体" pitchFamily="2" charset="-122"/>
                <a:cs typeface="+mn-cs"/>
              </a:rPr>
              <a:t>可以自动发现网络中的网络设备和安全设备，并且以设备码的形式对其进行分类，以可视化的拓扑图形式对其进行管理。该产品以集中统一的方式收集、存储整个系统中的网络设备、安全系统、主机服务器的日志和报警信息。并对所有的日志进行关联分析，收集和整合所有重复的和相似的事件到单一的事件，采用统一的数据定义格式，形成专业的分析报告。</a:t>
            </a:r>
          </a:p>
          <a:p>
            <a:r>
              <a:rPr kumimoji="1" lang="en-US" altLang="zh-CN" sz="1200" b="0" i="0" kern="1200" dirty="0">
                <a:solidFill>
                  <a:schemeClr val="tx1"/>
                </a:solidFill>
                <a:effectLst/>
                <a:latin typeface="Times New Roman" pitchFamily="18" charset="0"/>
                <a:ea typeface="宋体" pitchFamily="2" charset="-122"/>
                <a:cs typeface="+mn-cs"/>
              </a:rPr>
              <a:t>5.2 </a:t>
            </a:r>
            <a:r>
              <a:rPr kumimoji="1" lang="zh-CN" altLang="en-US" sz="1200" b="0" i="0" kern="1200" dirty="0">
                <a:solidFill>
                  <a:schemeClr val="tx1"/>
                </a:solidFill>
                <a:effectLst/>
                <a:latin typeface="Times New Roman" pitchFamily="18" charset="0"/>
                <a:ea typeface="宋体" pitchFamily="2" charset="-122"/>
                <a:cs typeface="+mn-cs"/>
              </a:rPr>
              <a:t>堡垒机针对运维人员进行权限划分和认证，针对核心资产的运维管理，进行操作记录及过程，同时提供操作审计，支持时候操作过程回放功能，实现整个运维的简单化，可审计化。</a:t>
            </a:r>
          </a:p>
          <a:p>
            <a:r>
              <a:rPr kumimoji="1" lang="en-US" altLang="zh-CN" sz="1200" b="0" i="0" kern="1200" dirty="0">
                <a:solidFill>
                  <a:schemeClr val="tx1"/>
                </a:solidFill>
                <a:effectLst/>
                <a:latin typeface="Times New Roman" pitchFamily="18" charset="0"/>
                <a:ea typeface="宋体" pitchFamily="2" charset="-122"/>
                <a:cs typeface="+mn-cs"/>
              </a:rPr>
              <a:t>5.3 </a:t>
            </a:r>
            <a:r>
              <a:rPr kumimoji="1" lang="zh-CN" altLang="en-US" sz="1200" b="0" i="0" kern="1200" dirty="0">
                <a:solidFill>
                  <a:schemeClr val="tx1"/>
                </a:solidFill>
                <a:effectLst/>
                <a:latin typeface="Times New Roman" pitchFamily="18" charset="0"/>
                <a:ea typeface="宋体" pitchFamily="2" charset="-122"/>
                <a:cs typeface="+mn-cs"/>
              </a:rPr>
              <a:t>漏扫产品针对全网资产，进行细致深入的配置检查、漏洞检测、分析，主动诊断安全漏洞，提供专业防护建议，帮助运维人员全面、快速定位企业信息资产中的风险情况。 </a:t>
            </a:r>
          </a:p>
          <a:p>
            <a:endParaRPr lang="zh-CN" altLang="en-US" dirty="0"/>
          </a:p>
        </p:txBody>
      </p:sp>
      <p:sp>
        <p:nvSpPr>
          <p:cNvPr id="4" name="灯片编号占位符 3"/>
          <p:cNvSpPr>
            <a:spLocks noGrp="1"/>
          </p:cNvSpPr>
          <p:nvPr>
            <p:ph type="sldNum" sz="quarter" idx="5"/>
          </p:nvPr>
        </p:nvSpPr>
        <p:spPr/>
        <p:txBody>
          <a:bodyPr/>
          <a:lstStyle/>
          <a:p>
            <a:pPr>
              <a:defRPr/>
            </a:pPr>
            <a:fld id="{BB423CB1-EA93-4C7C-9F82-5CC62C95BD51}" type="slidenum">
              <a:rPr lang="en-US" altLang="zh-CN" smtClean="0"/>
              <a:pPr>
                <a:defRPr/>
              </a:pPr>
              <a:t>15</a:t>
            </a:fld>
            <a:endParaRPr lang="en-US" altLang="zh-CN"/>
          </a:p>
        </p:txBody>
      </p:sp>
    </p:spTree>
    <p:extLst>
      <p:ext uri="{BB962C8B-B14F-4D97-AF65-F5344CB8AC3E}">
        <p14:creationId xmlns:p14="http://schemas.microsoft.com/office/powerpoint/2010/main" val="4126728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8" name="标题 7"/>
          <p:cNvSpPr>
            <a:spLocks noGrp="1"/>
          </p:cNvSpPr>
          <p:nvPr>
            <p:ph type="title"/>
          </p:nvPr>
        </p:nvSpPr>
        <p:spPr>
          <a:xfrm>
            <a:off x="719766" y="106852"/>
            <a:ext cx="8968748" cy="518400"/>
          </a:xfrm>
          <a:prstGeom prst="rect">
            <a:avLst/>
          </a:prstGeom>
        </p:spPr>
        <p:txBody>
          <a:bodyPr anchor="ctr"/>
          <a:lstStyle>
            <a:lvl1pPr algn="l">
              <a:defRPr lang="zh-CN" altLang="en-US" sz="2800" b="1" dirty="0">
                <a:solidFill>
                  <a:srgbClr val="1543A6"/>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8" name="内容占位符 17"/>
          <p:cNvSpPr>
            <a:spLocks noGrp="1"/>
          </p:cNvSpPr>
          <p:nvPr>
            <p:ph sz="quarter" idx="10" hasCustomPrompt="1"/>
          </p:nvPr>
        </p:nvSpPr>
        <p:spPr>
          <a:xfrm>
            <a:off x="687513" y="769938"/>
            <a:ext cx="9001000" cy="4319587"/>
          </a:xfrm>
          <a:prstGeom prst="rect">
            <a:avLst/>
          </a:prstGeom>
        </p:spPr>
        <p:txBody>
          <a:bodyPr/>
          <a:lstStyle>
            <a:lvl1pPr marL="296330" indent="-296330">
              <a:lnSpc>
                <a:spcPts val="2600"/>
              </a:lnSpc>
              <a:buFont typeface="Wingdings" panose="05000000000000000000" pitchFamily="2" charset="2"/>
              <a:buChar char="l"/>
              <a:defRPr sz="2200" b="1">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ts val="2600"/>
              </a:lnSpc>
              <a:defRPr sz="1800" b="0">
                <a:solidFill>
                  <a:schemeClr val="bg1">
                    <a:lumMod val="50000"/>
                  </a:schemeClr>
                </a:solidFill>
                <a:latin typeface="华文中宋" panose="02010600040101010101" pitchFamily="2" charset="-122"/>
                <a:ea typeface="华文中宋" panose="02010600040101010101" pitchFamily="2" charset="-122"/>
              </a:defRPr>
            </a:lvl2pPr>
            <a:lvl3pPr>
              <a:lnSpc>
                <a:spcPts val="2400"/>
              </a:lnSpc>
              <a:defRPr sz="1400">
                <a:latin typeface="幼圆" panose="02010509060101010101" pitchFamily="49" charset="-122"/>
                <a:ea typeface="幼圆" panose="02010509060101010101" pitchFamily="49" charset="-122"/>
              </a:defRPr>
            </a:lvl3pPr>
            <a:lvl4pPr>
              <a:lnSpc>
                <a:spcPts val="2400"/>
              </a:lnSpc>
              <a:defRPr sz="1556"/>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椭圆 4">
            <a:extLst>
              <a:ext uri="{FF2B5EF4-FFF2-40B4-BE49-F238E27FC236}">
                <a16:creationId xmlns:a16="http://schemas.microsoft.com/office/drawing/2014/main" id="{328EC96C-29C5-43A2-A0B6-522209D1D8AF}"/>
              </a:ext>
            </a:extLst>
          </p:cNvPr>
          <p:cNvSpPr/>
          <p:nvPr userDrawn="1"/>
        </p:nvSpPr>
        <p:spPr>
          <a:xfrm>
            <a:off x="406847" y="302216"/>
            <a:ext cx="179129" cy="1926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Picture 26" descr="See the source image">
            <a:extLst>
              <a:ext uri="{FF2B5EF4-FFF2-40B4-BE49-F238E27FC236}">
                <a16:creationId xmlns:a16="http://schemas.microsoft.com/office/drawing/2014/main" id="{242B1DBE-5290-4134-937C-0BEBDA7598C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ee the source image">
            <a:extLst>
              <a:ext uri="{FF2B5EF4-FFF2-40B4-BE49-F238E27FC236}">
                <a16:creationId xmlns:a16="http://schemas.microsoft.com/office/drawing/2014/main" id="{7D62B648-439C-4975-9C2C-1157406A5659}"/>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039" y="186052"/>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139304"/>
      </p:ext>
    </p:extLst>
  </p:cSld>
  <p:clrMapOvr>
    <a:masterClrMapping/>
  </p:clrMapOvr>
  <p:transition advTm="109595">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16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2"/>
          <p:cNvSpPr txBox="1">
            <a:spLocks noChangeArrowheads="1"/>
          </p:cNvSpPr>
          <p:nvPr userDrawn="1"/>
        </p:nvSpPr>
        <p:spPr bwMode="auto">
          <a:xfrm>
            <a:off x="1364616" y="3577580"/>
            <a:ext cx="2060339" cy="297454"/>
          </a:xfrm>
          <a:prstGeom prst="rect">
            <a:avLst/>
          </a:prstGeom>
          <a:noFill/>
          <a:effectLst>
            <a:reflection blurRad="6350" stA="50000" endA="300" endPos="38500" dist="50800" dir="5400000" sy="-100000" algn="bl" rotWithShape="0"/>
          </a:effectLst>
        </p:spPr>
        <p:txBody>
          <a:bodyPr>
            <a:spAutoFit/>
          </a:bodyPr>
          <a:lstStyle>
            <a:defPPr>
              <a:defRPr lang="zh-CN"/>
            </a:defPPr>
            <a:lvl1pPr marL="0" defTabSz="914400" eaLnBrk="1" latinLnBrk="0" hangingPunct="1">
              <a:defRPr sz="180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a:defRPr/>
            </a:pPr>
            <a:r>
              <a:rPr lang="en-US" altLang="zh-CN" sz="1333">
                <a:solidFill>
                  <a:srgbClr val="FFFF00"/>
                </a:solidFill>
                <a:latin typeface="微软雅黑" pitchFamily="34" charset="-122"/>
                <a:ea typeface="微软雅黑" pitchFamily="34" charset="-122"/>
              </a:rPr>
              <a:t>czlong@scut.edu.cn</a:t>
            </a:r>
            <a:endParaRPr lang="en-GB" altLang="zh-CN" sz="1333" dirty="0">
              <a:solidFill>
                <a:srgbClr val="FFFF00"/>
              </a:solidFill>
              <a:latin typeface="微软雅黑" pitchFamily="34" charset="-122"/>
              <a:ea typeface="微软雅黑" pitchFamily="34" charset="-122"/>
            </a:endParaRPr>
          </a:p>
        </p:txBody>
      </p:sp>
      <p:sp>
        <p:nvSpPr>
          <p:cNvPr id="4" name="TextBox 11"/>
          <p:cNvSpPr txBox="1">
            <a:spLocks noChangeArrowheads="1"/>
          </p:cNvSpPr>
          <p:nvPr userDrawn="1"/>
        </p:nvSpPr>
        <p:spPr bwMode="auto">
          <a:xfrm>
            <a:off x="1391715" y="3178300"/>
            <a:ext cx="2325796" cy="353601"/>
          </a:xfrm>
          <a:prstGeom prst="rect">
            <a:avLst/>
          </a:prstGeom>
          <a:noFill/>
          <a:ln w="9525">
            <a:noFill/>
            <a:miter lim="800000"/>
            <a:headEnd/>
            <a:tailEnd/>
          </a:ln>
        </p:spPr>
        <p:txBody>
          <a:bodyPr lIns="79228" tIns="39613" rIns="79228" bIns="39613">
            <a:spAutoFit/>
          </a:bodyPr>
          <a:lstStyle/>
          <a:p>
            <a:pPr eaLnBrk="1" fontAlgn="auto" hangingPunct="1">
              <a:spcBef>
                <a:spcPts val="0"/>
              </a:spcBef>
              <a:spcAft>
                <a:spcPts val="0"/>
              </a:spcAft>
              <a:defRPr/>
            </a:pPr>
            <a:r>
              <a:rPr lang="zh-CN" altLang="en-US" sz="1778" dirty="0">
                <a:solidFill>
                  <a:schemeClr val="bg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p>
        </p:txBody>
      </p:sp>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9903" y="3054351"/>
            <a:ext cx="596018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243153"/>
      </p:ext>
    </p:extLst>
  </p:cSld>
  <p:clrMapOvr>
    <a:masterClrMapping/>
  </p:clrMapOvr>
  <p:transition advTm="109595">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首页">
    <p:spTree>
      <p:nvGrpSpPr>
        <p:cNvPr id="1" name=""/>
        <p:cNvGrpSpPr/>
        <p:nvPr/>
      </p:nvGrpSpPr>
      <p:grpSpPr>
        <a:xfrm>
          <a:off x="0" y="0"/>
          <a:ext cx="0" cy="0"/>
          <a:chOff x="0" y="0"/>
          <a:chExt cx="0" cy="0"/>
        </a:xfrm>
      </p:grpSpPr>
      <p:pic>
        <p:nvPicPr>
          <p:cNvPr id="6" name="Picture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E4B16D58-FD08-4AE8-81A5-B5A3F4E1923D}"/>
              </a:ext>
            </a:extLst>
          </p:cNvPr>
          <p:cNvPicPr>
            <a:picLocks noChangeAspect="1"/>
          </p:cNvPicPr>
          <p:nvPr userDrawn="1"/>
        </p:nvPicPr>
        <p:blipFill>
          <a:blip r:embed="rId2"/>
          <a:stretch>
            <a:fillRect/>
          </a:stretch>
        </p:blipFill>
        <p:spPr>
          <a:xfrm>
            <a:off x="11227" y="0"/>
            <a:ext cx="10148773" cy="5708685"/>
          </a:xfrm>
          <a:prstGeom prst="rect">
            <a:avLst/>
          </a:prstGeom>
        </p:spPr>
      </p:pic>
      <p:sp>
        <p:nvSpPr>
          <p:cNvPr id="4" name="TextBox 11"/>
          <p:cNvSpPr txBox="1">
            <a:spLocks noChangeArrowheads="1"/>
          </p:cNvSpPr>
          <p:nvPr userDrawn="1"/>
        </p:nvSpPr>
        <p:spPr bwMode="auto">
          <a:xfrm>
            <a:off x="1391715" y="3178300"/>
            <a:ext cx="2325796" cy="353601"/>
          </a:xfrm>
          <a:prstGeom prst="rect">
            <a:avLst/>
          </a:prstGeom>
          <a:noFill/>
          <a:ln w="9525">
            <a:noFill/>
            <a:miter lim="800000"/>
            <a:headEnd/>
            <a:tailEnd/>
          </a:ln>
        </p:spPr>
        <p:txBody>
          <a:bodyPr lIns="79228" tIns="39613" rIns="79228" bIns="39613">
            <a:spAutoFit/>
          </a:bodyPr>
          <a:lstStyle/>
          <a:p>
            <a:pPr eaLnBrk="1" fontAlgn="auto" hangingPunct="1">
              <a:spcBef>
                <a:spcPts val="0"/>
              </a:spcBef>
              <a:spcAft>
                <a:spcPts val="0"/>
              </a:spcAft>
              <a:defRPr/>
            </a:pPr>
            <a:r>
              <a:rPr lang="zh-CN" altLang="en-US" sz="1778" b="1" dirty="0">
                <a:solidFill>
                  <a:schemeClr val="tx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p>
        </p:txBody>
      </p:sp>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9903" y="3054351"/>
            <a:ext cx="4176161" cy="11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174D169-0F7D-4475-9258-285149DADA43}"/>
              </a:ext>
            </a:extLst>
          </p:cNvPr>
          <p:cNvPicPr>
            <a:picLocks noChangeAspect="1"/>
          </p:cNvPicPr>
          <p:nvPr userDrawn="1"/>
        </p:nvPicPr>
        <p:blipFill>
          <a:blip r:embed="rId4">
            <a:alphaModFix amt="96000"/>
            <a:extLst>
              <a:ext uri="{28A0092B-C50C-407E-A947-70E740481C1C}">
                <a14:useLocalDpi xmlns:a14="http://schemas.microsoft.com/office/drawing/2010/main" val="0"/>
              </a:ext>
            </a:extLst>
          </a:blip>
          <a:stretch>
            <a:fillRect/>
          </a:stretch>
        </p:blipFill>
        <p:spPr>
          <a:xfrm>
            <a:off x="5368031" y="1143520"/>
            <a:ext cx="4790911" cy="4564569"/>
          </a:xfrm>
          <a:prstGeom prst="rect">
            <a:avLst/>
          </a:prstGeom>
        </p:spPr>
      </p:pic>
      <p:sp>
        <p:nvSpPr>
          <p:cNvPr id="2" name="文本框 1">
            <a:extLst>
              <a:ext uri="{FF2B5EF4-FFF2-40B4-BE49-F238E27FC236}">
                <a16:creationId xmlns:a16="http://schemas.microsoft.com/office/drawing/2014/main" id="{63DE4EEC-C854-4B61-9CF9-2D8D504F8EE6}"/>
              </a:ext>
            </a:extLst>
          </p:cNvPr>
          <p:cNvSpPr txBox="1"/>
          <p:nvPr userDrawn="1"/>
        </p:nvSpPr>
        <p:spPr>
          <a:xfrm>
            <a:off x="1391715" y="3649588"/>
            <a:ext cx="1986441" cy="307777"/>
          </a:xfrm>
          <a:prstGeom prst="rect">
            <a:avLst/>
          </a:prstGeom>
          <a:noFill/>
        </p:spPr>
        <p:txBody>
          <a:bodyPr wrap="none" rtlCol="0">
            <a:spAutoFit/>
          </a:bodyPr>
          <a:lstStyle/>
          <a:p>
            <a:pPr>
              <a:defRPr/>
            </a:pPr>
            <a:r>
              <a:rPr lang="en-US"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rPr>
              <a:t>czlong@scut.edu.cn</a:t>
            </a:r>
            <a:endParaRPr lang="en-GB"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421046495"/>
      </p:ext>
    </p:extLst>
  </p:cSld>
  <p:clrMapOvr>
    <a:masterClrMapping/>
  </p:clrMapOvr>
  <p:transition advTm="109595">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6A7A2A5-343D-4885-B8E8-919FBDCC5986}"/>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pic>
        <p:nvPicPr>
          <p:cNvPr id="9" name="Picture 26" descr="See the source image">
            <a:extLst>
              <a:ext uri="{FF2B5EF4-FFF2-40B4-BE49-F238E27FC236}">
                <a16:creationId xmlns:a16="http://schemas.microsoft.com/office/drawing/2014/main" id="{7654A064-EB32-4E2F-8053-C73D5E2A5AE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22">
            <a:extLst>
              <a:ext uri="{FF2B5EF4-FFF2-40B4-BE49-F238E27FC236}">
                <a16:creationId xmlns:a16="http://schemas.microsoft.com/office/drawing/2014/main" id="{BED40288-ABD8-43E2-8209-3A663E5CE5BF}"/>
              </a:ext>
            </a:extLst>
          </p:cNvPr>
          <p:cNvSpPr txBox="1"/>
          <p:nvPr userDrawn="1"/>
        </p:nvSpPr>
        <p:spPr>
          <a:xfrm>
            <a:off x="5440040" y="769268"/>
            <a:ext cx="1019508" cy="584775"/>
          </a:xfrm>
          <a:prstGeom prst="rect">
            <a:avLst/>
          </a:prstGeom>
          <a:ln w="12700">
            <a:miter lim="400000"/>
          </a:ln>
        </p:spPr>
        <p:txBody>
          <a:bodyPr wrap="none" lIns="38099" rIns="38099">
            <a:spAutoFit/>
          </a:bodyPr>
          <a:lstStyle>
            <a:lvl1pPr>
              <a:defRPr sz="3200" b="1">
                <a:solidFill>
                  <a:srgbClr val="3DBD7C"/>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solidFill>
                  <a:srgbClr val="1543A6"/>
                </a:solidFill>
                <a:latin typeface="微软雅黑" panose="020B0503020204020204" pitchFamily="34" charset="-122"/>
                <a:ea typeface="微软雅黑" panose="020B0503020204020204" pitchFamily="34" charset="-122"/>
                <a:cs typeface="+mn-cs"/>
              </a:rPr>
              <a:t>目 录</a:t>
            </a:r>
          </a:p>
        </p:txBody>
      </p:sp>
      <p:pic>
        <p:nvPicPr>
          <p:cNvPr id="1026" name="Picture 2" descr="查看源图像">
            <a:extLst>
              <a:ext uri="{FF2B5EF4-FFF2-40B4-BE49-F238E27FC236}">
                <a16:creationId xmlns:a16="http://schemas.microsoft.com/office/drawing/2014/main" id="{E1E6DBA5-8C6C-46D5-8683-5C70A6D4FA7B}"/>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551608" y="1683437"/>
            <a:ext cx="2373065" cy="23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250862"/>
      </p:ext>
    </p:extLst>
  </p:cSld>
  <p:clrMapOvr>
    <a:masterClrMapping/>
  </p:clrMapOvr>
  <p:transition advTm="109595">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B4C82AB-8715-498E-9C9B-3CA97C6BF154}"/>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cxnSp>
        <p:nvCxnSpPr>
          <p:cNvPr id="6" name="直接连接符 5"/>
          <p:cNvCxnSpPr>
            <a:cxnSpLocks/>
          </p:cNvCxnSpPr>
          <p:nvPr userDrawn="1"/>
        </p:nvCxnSpPr>
        <p:spPr>
          <a:xfrm>
            <a:off x="9308042" y="5476875"/>
            <a:ext cx="11994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userDrawn="1"/>
        </p:nvCxnSpPr>
        <p:spPr>
          <a:xfrm>
            <a:off x="9817806" y="5476875"/>
            <a:ext cx="15873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 name="Picture 26" descr="See the source image">
            <a:extLst>
              <a:ext uri="{FF2B5EF4-FFF2-40B4-BE49-F238E27FC236}">
                <a16:creationId xmlns:a16="http://schemas.microsoft.com/office/drawing/2014/main" id="{7F07970C-78CC-41CC-9428-0EA43CD1679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descr="See the source image">
            <a:extLst>
              <a:ext uri="{FF2B5EF4-FFF2-40B4-BE49-F238E27FC236}">
                <a16:creationId xmlns:a16="http://schemas.microsoft.com/office/drawing/2014/main" id="{4CDB1B1B-05C8-4095-82A6-A8E68D6D1AF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946740"/>
      </p:ext>
    </p:extLst>
  </p:cSld>
  <p:clrMapOvr>
    <a:masterClrMapping/>
  </p:clrMapOvr>
  <p:transition advTm="109595">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结尾致谢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E1326E-37C6-4AA0-8BC5-AADC2F672B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2206295" y="-2229713"/>
            <a:ext cx="5747410" cy="10174425"/>
          </a:xfrm>
          <a:prstGeom prst="rect">
            <a:avLst/>
          </a:prstGeom>
        </p:spPr>
      </p:pic>
      <p:sp>
        <p:nvSpPr>
          <p:cNvPr id="6" name="矩形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8730C332-0C78-42E4-BB97-02495FD4D264}"/>
              </a:ext>
            </a:extLst>
          </p:cNvPr>
          <p:cNvSpPr/>
          <p:nvPr userDrawn="1"/>
        </p:nvSpPr>
        <p:spPr>
          <a:xfrm>
            <a:off x="1407592" y="2877858"/>
            <a:ext cx="2297104" cy="787331"/>
          </a:xfrm>
          <a:prstGeom prst="rect">
            <a:avLst/>
          </a:prstGeom>
        </p:spPr>
        <p:txBody>
          <a:bodyPr wrap="none" lIns="0" tIns="0" rIns="0" bIns="0">
            <a:spAutoFit/>
          </a:bodyPr>
          <a:lstStyle/>
          <a:p>
            <a:pPr defTabSz="761950">
              <a:lnSpc>
                <a:spcPct val="110000"/>
              </a:lnSpc>
            </a:pPr>
            <a:r>
              <a:rPr lang="en-US" altLang="zh-CN"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rPr>
              <a:t>Thanks</a:t>
            </a:r>
            <a:endParaRPr lang="en-US" altLang="ja-JP"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endParaRPr>
          </a:p>
        </p:txBody>
      </p:sp>
    </p:spTree>
    <p:extLst>
      <p:ext uri="{BB962C8B-B14F-4D97-AF65-F5344CB8AC3E}">
        <p14:creationId xmlns:p14="http://schemas.microsoft.com/office/powerpoint/2010/main" val="1673272673"/>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22" r:id="rId1"/>
    <p:sldLayoutId id="2147484323" r:id="rId2"/>
    <p:sldLayoutId id="2147484325" r:id="rId3"/>
    <p:sldLayoutId id="2147484326" r:id="rId4"/>
    <p:sldLayoutId id="2147484327" r:id="rId5"/>
    <p:sldLayoutId id="2147484328" r:id="rId6"/>
  </p:sldLayoutIdLst>
  <p:transition>
    <p:random/>
  </p:transition>
  <p:txStyles>
    <p:titleStyle>
      <a:lvl1pPr algn="l" defTabSz="791979" rtl="0" eaLnBrk="0" fontAlgn="base" hangingPunct="0">
        <a:spcBef>
          <a:spcPct val="0"/>
        </a:spcBef>
        <a:spcAft>
          <a:spcPct val="0"/>
        </a:spcAft>
        <a:defRPr lang="zh-CN" altLang="en-US" sz="1778" b="1" kern="1200">
          <a:solidFill>
            <a:schemeClr val="bg1"/>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p:titleStyle>
    <p:bodyStyle>
      <a:lvl1pPr marL="296330" indent="-296330" algn="l" defTabSz="791979" rtl="0" eaLnBrk="0" fontAlgn="base" hangingPunct="0">
        <a:spcBef>
          <a:spcPct val="20000"/>
        </a:spcBef>
        <a:spcAft>
          <a:spcPct val="0"/>
        </a:spcAft>
        <a:buFont typeface="Arial" panose="020B0604020202020204" pitchFamily="34" charset="0"/>
        <a:buChar char="•"/>
        <a:defRPr sz="2778" kern="1200">
          <a:solidFill>
            <a:schemeClr val="tx1"/>
          </a:solidFill>
          <a:latin typeface="+mn-lt"/>
          <a:ea typeface="+mn-ea"/>
          <a:cs typeface="+mn-cs"/>
        </a:defRPr>
      </a:lvl1pPr>
      <a:lvl2pPr marL="642049" indent="-246942" algn="l" defTabSz="791979" rtl="0" eaLnBrk="0" fontAlgn="base" hangingPunct="0">
        <a:spcBef>
          <a:spcPct val="20000"/>
        </a:spcBef>
        <a:spcAft>
          <a:spcPct val="0"/>
        </a:spcAft>
        <a:buFont typeface="Arial" panose="020B0604020202020204" pitchFamily="34" charset="0"/>
        <a:buChar char="–"/>
        <a:defRPr sz="2444" kern="1200">
          <a:solidFill>
            <a:schemeClr val="tx1"/>
          </a:solidFill>
          <a:latin typeface="+mn-lt"/>
          <a:ea typeface="+mn-ea"/>
          <a:cs typeface="+mn-cs"/>
        </a:defRPr>
      </a:lvl2pPr>
      <a:lvl3pPr marL="989532" indent="-197554" algn="l" defTabSz="791979" rtl="0" eaLnBrk="0" fontAlgn="base" hangingPunct="0">
        <a:spcBef>
          <a:spcPct val="20000"/>
        </a:spcBef>
        <a:spcAft>
          <a:spcPct val="0"/>
        </a:spcAft>
        <a:buFont typeface="Arial" panose="020B0604020202020204" pitchFamily="34" charset="0"/>
        <a:buChar char="•"/>
        <a:defRPr sz="2111" kern="1200">
          <a:solidFill>
            <a:schemeClr val="tx1"/>
          </a:solidFill>
          <a:latin typeface="+mn-lt"/>
          <a:ea typeface="+mn-ea"/>
          <a:cs typeface="+mn-cs"/>
        </a:defRPr>
      </a:lvl3pPr>
      <a:lvl4pPr marL="1386403"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p:bodyStyle>
    <p:otherStyle>
      <a:defPPr>
        <a:defRPr lang="zh-CN"/>
      </a:defPPr>
      <a:lvl1pPr marL="0" algn="l" defTabSz="792269" rtl="0" eaLnBrk="1" latinLnBrk="0" hangingPunct="1">
        <a:defRPr sz="1556" kern="1200">
          <a:solidFill>
            <a:schemeClr val="tx1"/>
          </a:solidFill>
          <a:latin typeface="+mn-lt"/>
          <a:ea typeface="+mn-ea"/>
          <a:cs typeface="+mn-cs"/>
        </a:defRPr>
      </a:lvl1pPr>
      <a:lvl2pPr marL="396135" algn="l" defTabSz="792269" rtl="0" eaLnBrk="1" latinLnBrk="0" hangingPunct="1">
        <a:defRPr sz="1556" kern="1200">
          <a:solidFill>
            <a:schemeClr val="tx1"/>
          </a:solidFill>
          <a:latin typeface="+mn-lt"/>
          <a:ea typeface="+mn-ea"/>
          <a:cs typeface="+mn-cs"/>
        </a:defRPr>
      </a:lvl2pPr>
      <a:lvl3pPr marL="792269" algn="l" defTabSz="792269" rtl="0" eaLnBrk="1" latinLnBrk="0" hangingPunct="1">
        <a:defRPr sz="1556" kern="1200">
          <a:solidFill>
            <a:schemeClr val="tx1"/>
          </a:solidFill>
          <a:latin typeface="+mn-lt"/>
          <a:ea typeface="+mn-ea"/>
          <a:cs typeface="+mn-cs"/>
        </a:defRPr>
      </a:lvl3pPr>
      <a:lvl4pPr marL="1188404" algn="l" defTabSz="792269" rtl="0" eaLnBrk="1" latinLnBrk="0" hangingPunct="1">
        <a:defRPr sz="1556" kern="1200">
          <a:solidFill>
            <a:schemeClr val="tx1"/>
          </a:solidFill>
          <a:latin typeface="+mn-lt"/>
          <a:ea typeface="+mn-ea"/>
          <a:cs typeface="+mn-cs"/>
        </a:defRPr>
      </a:lvl4pPr>
      <a:lvl5pPr marL="1584537" algn="l" defTabSz="792269" rtl="0" eaLnBrk="1" latinLnBrk="0" hangingPunct="1">
        <a:defRPr sz="1556" kern="1200">
          <a:solidFill>
            <a:schemeClr val="tx1"/>
          </a:solidFill>
          <a:latin typeface="+mn-lt"/>
          <a:ea typeface="+mn-ea"/>
          <a:cs typeface="+mn-cs"/>
        </a:defRPr>
      </a:lvl5pPr>
      <a:lvl6pPr marL="1980672" algn="l" defTabSz="792269" rtl="0" eaLnBrk="1" latinLnBrk="0" hangingPunct="1">
        <a:defRPr sz="1556" kern="1200">
          <a:solidFill>
            <a:schemeClr val="tx1"/>
          </a:solidFill>
          <a:latin typeface="+mn-lt"/>
          <a:ea typeface="+mn-ea"/>
          <a:cs typeface="+mn-cs"/>
        </a:defRPr>
      </a:lvl6pPr>
      <a:lvl7pPr marL="2376806" algn="l" defTabSz="792269" rtl="0" eaLnBrk="1" latinLnBrk="0" hangingPunct="1">
        <a:defRPr sz="1556" kern="1200">
          <a:solidFill>
            <a:schemeClr val="tx1"/>
          </a:solidFill>
          <a:latin typeface="+mn-lt"/>
          <a:ea typeface="+mn-ea"/>
          <a:cs typeface="+mn-cs"/>
        </a:defRPr>
      </a:lvl7pPr>
      <a:lvl8pPr marL="2772941" algn="l" defTabSz="792269" rtl="0" eaLnBrk="1" latinLnBrk="0" hangingPunct="1">
        <a:defRPr sz="1556" kern="1200">
          <a:solidFill>
            <a:schemeClr val="tx1"/>
          </a:solidFill>
          <a:latin typeface="+mn-lt"/>
          <a:ea typeface="+mn-ea"/>
          <a:cs typeface="+mn-cs"/>
        </a:defRPr>
      </a:lvl8pPr>
      <a:lvl9pPr marL="3169075" algn="l" defTabSz="792269" rtl="0" eaLnBrk="1" latinLnBrk="0" hangingPunct="1">
        <a:defRPr sz="15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p:cNvSpPr txBox="1">
            <a:spLocks noChangeArrowheads="1"/>
          </p:cNvSpPr>
          <p:nvPr/>
        </p:nvSpPr>
        <p:spPr bwMode="auto">
          <a:xfrm>
            <a:off x="1395236" y="1529293"/>
            <a:ext cx="5205236" cy="151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556"/>
              </a:lnSpc>
            </a:pPr>
            <a:r>
              <a:rPr lang="zh-CN" altLang="en-US" sz="3556" b="1" dirty="0">
                <a:latin typeface="微软雅黑" panose="020B0503020204020204" pitchFamily="34" charset="-122"/>
                <a:ea typeface="微软雅黑" panose="020B0503020204020204" pitchFamily="34" charset="-122"/>
              </a:rPr>
              <a:t>第</a:t>
            </a:r>
            <a:r>
              <a:rPr lang="en-US" altLang="zh-CN" sz="3556" b="1" dirty="0">
                <a:latin typeface="微软雅黑" panose="020B0503020204020204" pitchFamily="34" charset="-122"/>
                <a:ea typeface="微软雅黑" panose="020B0503020204020204" pitchFamily="34" charset="-122"/>
              </a:rPr>
              <a:t>10</a:t>
            </a:r>
            <a:r>
              <a:rPr lang="zh-CN" altLang="en-US" sz="3556" b="1" dirty="0">
                <a:latin typeface="微软雅黑" panose="020B0503020204020204" pitchFamily="34" charset="-122"/>
                <a:ea typeface="微软雅黑" panose="020B0503020204020204" pitchFamily="34" charset="-122"/>
              </a:rPr>
              <a:t>章</a:t>
            </a:r>
            <a:endParaRPr lang="en-US" altLang="zh-CN" sz="3556" b="1" dirty="0">
              <a:latin typeface="微软雅黑" panose="020B0503020204020204" pitchFamily="34" charset="-122"/>
              <a:ea typeface="微软雅黑" panose="020B0503020204020204" pitchFamily="34" charset="-122"/>
            </a:endParaRPr>
          </a:p>
          <a:p>
            <a:pPr eaLnBrk="1" hangingPunct="1">
              <a:lnSpc>
                <a:spcPts val="5556"/>
              </a:lnSpc>
            </a:pPr>
            <a:r>
              <a:rPr lang="zh-CN" altLang="en-US" sz="4889" b="1" dirty="0">
                <a:latin typeface="微软雅黑" panose="020B0503020204020204" pitchFamily="34" charset="-122"/>
                <a:ea typeface="微软雅黑" panose="020B0503020204020204" pitchFamily="34" charset="-122"/>
              </a:rPr>
              <a:t>数据库恢复技术</a:t>
            </a:r>
          </a:p>
        </p:txBody>
      </p:sp>
      <p:sp>
        <p:nvSpPr>
          <p:cNvPr id="6147" name="AutoShape 12" descr="https://spliffmobile.com/download/blue-technology-4669.jpg"/>
          <p:cNvSpPr>
            <a:spLocks noChangeAspect="1" noChangeArrowheads="1"/>
          </p:cNvSpPr>
          <p:nvPr/>
        </p:nvSpPr>
        <p:spPr bwMode="auto">
          <a:xfrm>
            <a:off x="0" y="-587375"/>
            <a:ext cx="338667" cy="33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endParaRPr lang="zh-CN" altLang="en-US" sz="3556"/>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75" fill="hold"/>
                                        <p:tgtEl>
                                          <p:spTgt spid="9"/>
                                        </p:tgtEl>
                                        <p:attrNameLst>
                                          <p:attrName>ppt_x</p:attrName>
                                        </p:attrNameLst>
                                      </p:cBhvr>
                                      <p:tavLst>
                                        <p:tav tm="0">
                                          <p:val>
                                            <p:strVal val="#ppt_x"/>
                                          </p:val>
                                        </p:tav>
                                        <p:tav tm="100000">
                                          <p:val>
                                            <p:strVal val="#ppt_x"/>
                                          </p:val>
                                        </p:tav>
                                      </p:tavLst>
                                    </p:anim>
                                    <p:anim calcmode="lin" valueType="num">
                                      <p:cBhvr additive="base">
                                        <p:cTn id="8" dur="75"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一致性与原子性不遵循的后果</a:t>
            </a:r>
          </a:p>
        </p:txBody>
      </p:sp>
      <p:sp>
        <p:nvSpPr>
          <p:cNvPr id="13314" name="Rectangle 3"/>
          <p:cNvSpPr>
            <a:spLocks noGrp="1" noChangeArrowheads="1"/>
          </p:cNvSpPr>
          <p:nvPr>
            <p:ph sz="quarter" idx="10"/>
          </p:nvPr>
        </p:nvSpPr>
        <p:spPr>
          <a:xfrm>
            <a:off x="687513" y="769938"/>
            <a:ext cx="4392487" cy="3719329"/>
          </a:xfrm>
          <a:ln>
            <a:prstDash val="dash"/>
            <a:miter lim="800000"/>
            <a:headEnd/>
            <a:tailEnd/>
          </a:ln>
        </p:spPr>
        <p:txBody>
          <a:bodyPr wrap="square" lIns="79228" tIns="39613" rIns="79228" bIns="39613">
            <a:spAutoFit/>
          </a:bodyPr>
          <a:lstStyle/>
          <a:p>
            <a:pPr marL="317497" indent="-317497" defTabSz="792269" eaLnBrk="1" hangingPunct="1">
              <a:lnSpc>
                <a:spcPct val="129000"/>
              </a:lnSpc>
              <a:spcAft>
                <a:spcPts val="520"/>
              </a:spcAft>
              <a:defRPr/>
            </a:pPr>
            <a:r>
              <a:rPr lang="zh-CN" altLang="en-US" dirty="0">
                <a:solidFill>
                  <a:schemeClr val="tx1"/>
                </a:solidFill>
              </a:rPr>
              <a:t>飞机订票系统中的一个活动序列：</a:t>
            </a:r>
            <a:endParaRPr lang="en-US" altLang="zh-CN" dirty="0">
              <a:solidFill>
                <a:schemeClr val="tx1"/>
              </a:solidFill>
            </a:endParaRPr>
          </a:p>
          <a:p>
            <a:pPr marL="776103" lvl="1" indent="-380996" eaLnBrk="1" hangingPunct="1">
              <a:buFont typeface="+mj-ea"/>
              <a:buAutoNum type="circleNumDbPlain"/>
              <a:defRPr/>
            </a:pPr>
            <a:r>
              <a:rPr lang="zh-CN" altLang="en-US" dirty="0"/>
              <a:t>甲</a:t>
            </a:r>
            <a:r>
              <a:rPr lang="en-US" altLang="zh-CN" dirty="0"/>
              <a:t>/</a:t>
            </a:r>
            <a:r>
              <a:rPr lang="zh-CN" altLang="en-US" dirty="0"/>
              <a:t>乙售票口同时售票，某航班的机票余额</a:t>
            </a:r>
            <a:r>
              <a:rPr lang="en-US" altLang="zh-CN" dirty="0"/>
              <a:t>=16</a:t>
            </a:r>
            <a:r>
              <a:rPr lang="zh-CN" altLang="en-US" dirty="0"/>
              <a:t>；</a:t>
            </a:r>
            <a:endParaRPr lang="en-US" altLang="zh-CN" dirty="0"/>
          </a:p>
          <a:p>
            <a:pPr marL="776103" lvl="1" indent="-380996" eaLnBrk="1" hangingPunct="1">
              <a:buFont typeface="+mj-ea"/>
              <a:buAutoNum type="circleNumDbPlain"/>
              <a:defRPr/>
            </a:pPr>
            <a:r>
              <a:rPr lang="zh-CN" altLang="en-US" dirty="0"/>
              <a:t>甲售票点卖出</a:t>
            </a:r>
            <a:r>
              <a:rPr lang="en-US" altLang="zh-CN" dirty="0"/>
              <a:t>1</a:t>
            </a:r>
            <a:r>
              <a:rPr lang="zh-CN" altLang="en-US" dirty="0"/>
              <a:t>张机票，修改余额为</a:t>
            </a:r>
            <a:r>
              <a:rPr lang="en-US" altLang="zh-CN" dirty="0"/>
              <a:t>15</a:t>
            </a:r>
            <a:r>
              <a:rPr lang="zh-CN" altLang="en-US" dirty="0"/>
              <a:t>，并把</a:t>
            </a:r>
            <a:r>
              <a:rPr lang="en-US" altLang="zh-CN" dirty="0"/>
              <a:t>A</a:t>
            </a:r>
            <a:r>
              <a:rPr lang="zh-CN" altLang="en-US" dirty="0"/>
              <a:t>写回数据库；</a:t>
            </a:r>
            <a:endParaRPr lang="en-US" altLang="zh-CN" dirty="0"/>
          </a:p>
          <a:p>
            <a:pPr marL="776103" lvl="1" indent="-380996" eaLnBrk="1" hangingPunct="1">
              <a:buFont typeface="+mj-ea"/>
              <a:buAutoNum type="circleNumDbPlain"/>
              <a:defRPr/>
            </a:pPr>
            <a:r>
              <a:rPr lang="zh-CN" altLang="en-US" dirty="0"/>
              <a:t>乙售票点也卖出</a:t>
            </a:r>
            <a:r>
              <a:rPr lang="en-US" altLang="zh-CN" dirty="0"/>
              <a:t>1</a:t>
            </a:r>
            <a:r>
              <a:rPr lang="zh-CN" altLang="en-US" dirty="0"/>
              <a:t>张机票，也修改余额为</a:t>
            </a:r>
            <a:r>
              <a:rPr lang="en-US" altLang="zh-CN" dirty="0"/>
              <a:t>15</a:t>
            </a:r>
            <a:r>
              <a:rPr lang="zh-CN" altLang="en-US" dirty="0"/>
              <a:t>，并把</a:t>
            </a:r>
            <a:r>
              <a:rPr lang="en-US" altLang="zh-CN" dirty="0"/>
              <a:t>A</a:t>
            </a:r>
            <a:r>
              <a:rPr lang="zh-CN" altLang="en-US" dirty="0"/>
              <a:t>写回数据库。</a:t>
            </a:r>
            <a:br>
              <a:rPr lang="zh-CN" altLang="en-US" dirty="0"/>
            </a:br>
            <a:r>
              <a:rPr lang="zh-CN" altLang="en-US" dirty="0">
                <a:solidFill>
                  <a:srgbClr val="FF0000"/>
                </a:solidFill>
              </a:rPr>
              <a:t>甲： </a:t>
            </a:r>
            <a:r>
              <a:rPr lang="en-US" altLang="zh-CN" dirty="0">
                <a:solidFill>
                  <a:srgbClr val="FF0000"/>
                </a:solidFill>
              </a:rPr>
              <a:t>read(A);       </a:t>
            </a:r>
            <a:r>
              <a:rPr lang="zh-CN" altLang="en-US" dirty="0">
                <a:solidFill>
                  <a:srgbClr val="FF0000"/>
                </a:solidFill>
              </a:rPr>
              <a:t>乙： </a:t>
            </a:r>
            <a:r>
              <a:rPr lang="en-US" altLang="zh-CN" dirty="0">
                <a:solidFill>
                  <a:srgbClr val="FF0000"/>
                </a:solidFill>
              </a:rPr>
              <a:t>read(A);</a:t>
            </a:r>
            <a:br>
              <a:rPr lang="en-US" altLang="zh-CN" dirty="0">
                <a:solidFill>
                  <a:srgbClr val="FF0000"/>
                </a:solidFill>
              </a:rPr>
            </a:br>
            <a:r>
              <a:rPr lang="zh-CN" altLang="en-US" dirty="0">
                <a:solidFill>
                  <a:srgbClr val="FF0000"/>
                </a:solidFill>
              </a:rPr>
              <a:t>甲： </a:t>
            </a:r>
            <a:r>
              <a:rPr lang="en-US" altLang="zh-CN" dirty="0">
                <a:solidFill>
                  <a:srgbClr val="FF0000"/>
                </a:solidFill>
              </a:rPr>
              <a:t>A := A - 1;   </a:t>
            </a:r>
            <a:r>
              <a:rPr lang="zh-CN" altLang="en-US" dirty="0">
                <a:solidFill>
                  <a:srgbClr val="FF0000"/>
                </a:solidFill>
              </a:rPr>
              <a:t>乙： </a:t>
            </a:r>
            <a:r>
              <a:rPr lang="en-US" altLang="zh-CN" dirty="0">
                <a:solidFill>
                  <a:srgbClr val="FF0000"/>
                </a:solidFill>
              </a:rPr>
              <a:t>A := A - 1;</a:t>
            </a:r>
            <a:br>
              <a:rPr lang="en-US" altLang="zh-CN" dirty="0">
                <a:solidFill>
                  <a:srgbClr val="FF0000"/>
                </a:solidFill>
              </a:rPr>
            </a:br>
            <a:r>
              <a:rPr lang="zh-CN" altLang="en-US" dirty="0">
                <a:solidFill>
                  <a:srgbClr val="FF0000"/>
                </a:solidFill>
              </a:rPr>
              <a:t>甲： </a:t>
            </a:r>
            <a:r>
              <a:rPr lang="en-US" altLang="zh-CN" dirty="0">
                <a:solidFill>
                  <a:srgbClr val="FF0000"/>
                </a:solidFill>
              </a:rPr>
              <a:t>write(A);      </a:t>
            </a:r>
            <a:r>
              <a:rPr lang="zh-CN" altLang="en-US" dirty="0">
                <a:solidFill>
                  <a:srgbClr val="FF0000"/>
                </a:solidFill>
              </a:rPr>
              <a:t>乙： </a:t>
            </a:r>
            <a:r>
              <a:rPr lang="en-US" altLang="zh-CN" dirty="0">
                <a:solidFill>
                  <a:srgbClr val="FF0000"/>
                </a:solidFill>
              </a:rPr>
              <a:t>write(A);</a:t>
            </a:r>
            <a:endParaRPr lang="en-US" altLang="zh-CN" dirty="0"/>
          </a:p>
        </p:txBody>
      </p:sp>
      <p:grpSp>
        <p:nvGrpSpPr>
          <p:cNvPr id="4" name="组合 3">
            <a:extLst>
              <a:ext uri="{FF2B5EF4-FFF2-40B4-BE49-F238E27FC236}">
                <a16:creationId xmlns:a16="http://schemas.microsoft.com/office/drawing/2014/main" id="{CBCD7E46-3455-41BA-827A-8BACAEE53542}"/>
              </a:ext>
            </a:extLst>
          </p:cNvPr>
          <p:cNvGrpSpPr/>
          <p:nvPr/>
        </p:nvGrpSpPr>
        <p:grpSpPr>
          <a:xfrm>
            <a:off x="5477083" y="542925"/>
            <a:ext cx="4676775" cy="4629150"/>
            <a:chOff x="5483225" y="1043609"/>
            <a:chExt cx="4676775" cy="4629150"/>
          </a:xfrm>
        </p:grpSpPr>
        <p:pic>
          <p:nvPicPr>
            <p:cNvPr id="2" name="图片 1">
              <a:extLst>
                <a:ext uri="{FF2B5EF4-FFF2-40B4-BE49-F238E27FC236}">
                  <a16:creationId xmlns:a16="http://schemas.microsoft.com/office/drawing/2014/main" id="{8F248323-5193-4594-A456-AF452A0CF5B2}"/>
                </a:ext>
              </a:extLst>
            </p:cNvPr>
            <p:cNvPicPr>
              <a:picLocks noChangeAspect="1"/>
            </p:cNvPicPr>
            <p:nvPr/>
          </p:nvPicPr>
          <p:blipFill>
            <a:blip r:embed="rId2"/>
            <a:stretch>
              <a:fillRect/>
            </a:stretch>
          </p:blipFill>
          <p:spPr>
            <a:xfrm>
              <a:off x="5483225" y="1043609"/>
              <a:ext cx="4676775" cy="4629150"/>
            </a:xfrm>
            <a:prstGeom prst="rect">
              <a:avLst/>
            </a:prstGeom>
          </p:spPr>
        </p:pic>
        <p:sp>
          <p:nvSpPr>
            <p:cNvPr id="3" name="文本框 2">
              <a:extLst>
                <a:ext uri="{FF2B5EF4-FFF2-40B4-BE49-F238E27FC236}">
                  <a16:creationId xmlns:a16="http://schemas.microsoft.com/office/drawing/2014/main" id="{772D72DB-9579-487F-8420-98D55220AB60}"/>
                </a:ext>
              </a:extLst>
            </p:cNvPr>
            <p:cNvSpPr txBox="1"/>
            <p:nvPr/>
          </p:nvSpPr>
          <p:spPr>
            <a:xfrm rot="1431211">
              <a:off x="8588189" y="2417812"/>
              <a:ext cx="389850" cy="338554"/>
            </a:xfrm>
            <a:prstGeom prst="rect">
              <a:avLst/>
            </a:prstGeom>
            <a:noFill/>
          </p:spPr>
          <p:txBody>
            <a:bodyPr wrap="none" rtlCol="0">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甲</a:t>
              </a:r>
            </a:p>
          </p:txBody>
        </p:sp>
        <p:sp>
          <p:nvSpPr>
            <p:cNvPr id="7" name="文本框 6">
              <a:extLst>
                <a:ext uri="{FF2B5EF4-FFF2-40B4-BE49-F238E27FC236}">
                  <a16:creationId xmlns:a16="http://schemas.microsoft.com/office/drawing/2014/main" id="{BAE00F1F-DFE3-44EF-A99E-3C5B62CC33C4}"/>
                </a:ext>
              </a:extLst>
            </p:cNvPr>
            <p:cNvSpPr txBox="1"/>
            <p:nvPr/>
          </p:nvSpPr>
          <p:spPr>
            <a:xfrm rot="1431211">
              <a:off x="9524294" y="2921868"/>
              <a:ext cx="389850" cy="338554"/>
            </a:xfrm>
            <a:prstGeom prst="rect">
              <a:avLst/>
            </a:prstGeom>
            <a:noFill/>
          </p:spPr>
          <p:txBody>
            <a:bodyPr wrap="none" rtlCol="0">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乙</a:t>
              </a:r>
            </a:p>
          </p:txBody>
        </p:sp>
      </p:grpSp>
      <p:sp>
        <p:nvSpPr>
          <p:cNvPr id="9" name="Rectangle 3">
            <a:extLst>
              <a:ext uri="{FF2B5EF4-FFF2-40B4-BE49-F238E27FC236}">
                <a16:creationId xmlns:a16="http://schemas.microsoft.com/office/drawing/2014/main" id="{2C559C69-13BD-4C6B-B473-E45EB28ABB8F}"/>
              </a:ext>
            </a:extLst>
          </p:cNvPr>
          <p:cNvSpPr txBox="1">
            <a:spLocks noChangeArrowheads="1"/>
          </p:cNvSpPr>
          <p:nvPr/>
        </p:nvSpPr>
        <p:spPr>
          <a:xfrm>
            <a:off x="687513" y="4613601"/>
            <a:ext cx="8968748" cy="961523"/>
          </a:xfrm>
          <a:prstGeom prst="rect">
            <a:avLst/>
          </a:prstGeom>
          <a:ln>
            <a:prstDash val="dash"/>
            <a:miter lim="800000"/>
            <a:headEnd/>
            <a:tailEnd/>
          </a:ln>
        </p:spPr>
        <p:txBody>
          <a:bodyPr wrap="square"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317497" indent="-317497" defTabSz="792269" eaLnBrk="1" hangingPunct="1">
              <a:lnSpc>
                <a:spcPct val="129000"/>
              </a:lnSpc>
              <a:spcAft>
                <a:spcPts val="520"/>
              </a:spcAft>
              <a:defRPr/>
            </a:pPr>
            <a:r>
              <a:rPr lang="zh-CN" altLang="en-US" sz="2000" dirty="0">
                <a:solidFill>
                  <a:schemeClr val="tx1"/>
                </a:solidFill>
              </a:rPr>
              <a:t>结果：卖出了</a:t>
            </a:r>
            <a:r>
              <a:rPr lang="en-US" altLang="zh-CN" sz="2000" dirty="0">
                <a:solidFill>
                  <a:schemeClr val="tx1"/>
                </a:solidFill>
              </a:rPr>
              <a:t>2</a:t>
            </a:r>
            <a:r>
              <a:rPr lang="zh-CN" altLang="en-US" sz="2000" dirty="0">
                <a:solidFill>
                  <a:schemeClr val="tx1"/>
                </a:solidFill>
              </a:rPr>
              <a:t>张机票，数据库中机票余额只减少</a:t>
            </a:r>
            <a:r>
              <a:rPr lang="en-US" altLang="zh-CN" sz="2000" dirty="0">
                <a:solidFill>
                  <a:schemeClr val="tx1"/>
                </a:solidFill>
              </a:rPr>
              <a:t>1</a:t>
            </a:r>
            <a:r>
              <a:rPr lang="zh-CN" altLang="en-US" sz="2000" dirty="0">
                <a:solidFill>
                  <a:schemeClr val="tx1"/>
                </a:solidFill>
              </a:rPr>
              <a:t>张。</a:t>
            </a:r>
            <a:endParaRPr lang="en-US" altLang="zh-CN" sz="2000" dirty="0">
              <a:solidFill>
                <a:schemeClr val="tx1"/>
              </a:solidFill>
            </a:endParaRPr>
          </a:p>
          <a:p>
            <a:pPr marL="317497" indent="-317497" defTabSz="792269" eaLnBrk="1" hangingPunct="1">
              <a:lnSpc>
                <a:spcPct val="129000"/>
              </a:lnSpc>
              <a:spcAft>
                <a:spcPts val="520"/>
              </a:spcAft>
              <a:defRPr/>
            </a:pPr>
            <a:r>
              <a:rPr lang="zh-CN" altLang="en-US" sz="2000" dirty="0">
                <a:solidFill>
                  <a:schemeClr val="tx1"/>
                </a:solidFill>
              </a:rPr>
              <a:t>原因：是甲乙售票过程是交叉进行的。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5"/>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隔离性</a:t>
            </a:r>
          </a:p>
        </p:txBody>
      </p:sp>
      <p:sp>
        <p:nvSpPr>
          <p:cNvPr id="2" name="内容占位符 1">
            <a:extLst>
              <a:ext uri="{FF2B5EF4-FFF2-40B4-BE49-F238E27FC236}">
                <a16:creationId xmlns:a16="http://schemas.microsoft.com/office/drawing/2014/main" id="{B7ADF075-157C-4999-BBD6-A1CC260AEC6F}"/>
              </a:ext>
            </a:extLst>
          </p:cNvPr>
          <p:cNvSpPr>
            <a:spLocks noGrp="1"/>
          </p:cNvSpPr>
          <p:nvPr>
            <p:ph sz="quarter" idx="10"/>
          </p:nvPr>
        </p:nvSpPr>
        <p:spPr/>
        <p:txBody>
          <a:bodyPr/>
          <a:lstStyle/>
          <a:p>
            <a:pPr defTabSz="1014227" eaLnBrk="1" hangingPunct="1">
              <a:lnSpc>
                <a:spcPct val="150000"/>
              </a:lnSpc>
              <a:buSzPct val="100000"/>
            </a:pPr>
            <a:r>
              <a:rPr lang="zh-CN" altLang="en-US" sz="1700" dirty="0">
                <a:solidFill>
                  <a:schemeClr val="tx1"/>
                </a:solidFill>
                <a:highlight>
                  <a:srgbClr val="FFFF00"/>
                </a:highlight>
              </a:rPr>
              <a:t>隔离性：一个事务的执行不被其它事务干扰，并发不影响事务的执行。</a:t>
            </a:r>
          </a:p>
          <a:p>
            <a:pPr marL="500939" lvl="1" indent="-201081" defTabSz="1014227" eaLnBrk="1" hangingPunct="1">
              <a:lnSpc>
                <a:spcPts val="2889"/>
              </a:lnSpc>
              <a:buSzPct val="100000"/>
              <a:buFont typeface="Arial" panose="020B0604020202020204" pitchFamily="34" charset="0"/>
              <a:buChar char="-"/>
            </a:pPr>
            <a:r>
              <a:rPr lang="zh-CN" altLang="en-US" sz="1700" dirty="0">
                <a:solidFill>
                  <a:schemeClr val="tx1">
                    <a:lumMod val="50000"/>
                    <a:lumOff val="50000"/>
                  </a:schemeClr>
                </a:solidFill>
              </a:rPr>
              <a:t>一个事务内部的操作及使用的数据对其他并发事务是隔离的。</a:t>
            </a:r>
          </a:p>
          <a:p>
            <a:pPr marL="500939" lvl="1" indent="-201081" defTabSz="1014227" eaLnBrk="1" hangingPunct="1">
              <a:lnSpc>
                <a:spcPts val="2889"/>
              </a:lnSpc>
              <a:buSzPct val="100000"/>
              <a:buFont typeface="Arial" panose="020B0604020202020204" pitchFamily="34" charset="0"/>
              <a:buChar char="-"/>
            </a:pPr>
            <a:r>
              <a:rPr lang="zh-CN" altLang="en-US" sz="1700" dirty="0">
                <a:solidFill>
                  <a:schemeClr val="tx1">
                    <a:lumMod val="50000"/>
                    <a:lumOff val="50000"/>
                  </a:schemeClr>
                </a:solidFill>
              </a:rPr>
              <a:t>并发执行的各个事务之间不能互相干扰。</a:t>
            </a:r>
          </a:p>
          <a:p>
            <a:pPr defTabSz="1014227" eaLnBrk="1" hangingPunct="1">
              <a:lnSpc>
                <a:spcPct val="150000"/>
              </a:lnSpc>
              <a:buSzPct val="100000"/>
            </a:pPr>
            <a:r>
              <a:rPr lang="zh-CN" altLang="en-US" sz="1700" dirty="0">
                <a:solidFill>
                  <a:schemeClr val="tx1"/>
                </a:solidFill>
              </a:rPr>
              <a:t>由数据库系统的并发控制管理机制负责</a:t>
            </a:r>
            <a:endParaRPr lang="en-US" altLang="zh-CN" sz="1700" dirty="0">
              <a:solidFill>
                <a:schemeClr val="tx1"/>
              </a:solidFill>
            </a:endParaRPr>
          </a:p>
          <a:p>
            <a:pPr defTabSz="1014227" eaLnBrk="1" hangingPunct="1">
              <a:lnSpc>
                <a:spcPct val="150000"/>
              </a:lnSpc>
              <a:buSzPct val="100000"/>
            </a:pPr>
            <a:r>
              <a:rPr lang="zh-CN" altLang="en-US" sz="1700" dirty="0">
                <a:solidFill>
                  <a:schemeClr val="tx1"/>
                </a:solidFill>
                <a:highlight>
                  <a:srgbClr val="FFFF00"/>
                </a:highlight>
              </a:rPr>
              <a:t>持续性：一个事务一旦提交，它对数据库的改变应是永久性的，接下来的其它操作或故障不应该对其执行结果有任何影响。</a:t>
            </a:r>
          </a:p>
          <a:p>
            <a:pPr marL="500939" lvl="1" indent="-201081" defTabSz="1014227" eaLnBrk="1" hangingPunct="1">
              <a:lnSpc>
                <a:spcPts val="2889"/>
              </a:lnSpc>
              <a:buSzPct val="100000"/>
              <a:buFont typeface="Arial" panose="020B0604020202020204" pitchFamily="34" charset="0"/>
              <a:buChar char="-"/>
            </a:pPr>
            <a:r>
              <a:rPr lang="zh-CN" altLang="en-US" sz="1700" dirty="0">
                <a:solidFill>
                  <a:schemeClr val="tx1">
                    <a:lumMod val="50000"/>
                    <a:lumOff val="50000"/>
                  </a:schemeClr>
                </a:solidFill>
              </a:rPr>
              <a:t>由数据库系统的恢复管理机制负责；</a:t>
            </a:r>
          </a:p>
          <a:p>
            <a:pPr marL="500939" lvl="1" indent="-201081" defTabSz="1014227" eaLnBrk="1" hangingPunct="1">
              <a:lnSpc>
                <a:spcPts val="2889"/>
              </a:lnSpc>
              <a:buSzPct val="100000"/>
              <a:buFont typeface="Arial" panose="020B0604020202020204" pitchFamily="34" charset="0"/>
              <a:buChar char="-"/>
            </a:pPr>
            <a:r>
              <a:rPr lang="zh-CN" altLang="en-US" sz="1700" dirty="0">
                <a:solidFill>
                  <a:schemeClr val="tx1">
                    <a:lumMod val="50000"/>
                    <a:lumOff val="50000"/>
                  </a:schemeClr>
                </a:solidFill>
              </a:rPr>
              <a:t>持久性意味着当系统或介质发生故障时，确保已提交事务的更新不能丢失。即一旦一个事务提交，</a:t>
            </a:r>
            <a:r>
              <a:rPr lang="en-US" altLang="zh-CN" sz="1700" dirty="0">
                <a:solidFill>
                  <a:srgbClr val="FF0000"/>
                </a:solidFill>
              </a:rPr>
              <a:t>DBMS</a:t>
            </a:r>
            <a:r>
              <a:rPr lang="zh-CN" altLang="en-US" sz="1700" dirty="0">
                <a:solidFill>
                  <a:srgbClr val="FF0000"/>
                </a:solidFill>
              </a:rPr>
              <a:t>保证它对数据库中数据的改变应该是永久性的，耐得住任何</a:t>
            </a:r>
            <a:r>
              <a:rPr lang="zh-CN" altLang="en-US" sz="1700" dirty="0">
                <a:solidFill>
                  <a:srgbClr val="FF0000"/>
                </a:solidFill>
                <a:highlight>
                  <a:srgbClr val="FFFF00"/>
                </a:highlight>
              </a:rPr>
              <a:t>系统故障。</a:t>
            </a:r>
          </a:p>
          <a:p>
            <a:pPr marL="500939" lvl="1" indent="-201081" defTabSz="1014227" eaLnBrk="1" hangingPunct="1">
              <a:lnSpc>
                <a:spcPts val="2889"/>
              </a:lnSpc>
              <a:buSzPct val="100000"/>
              <a:buFont typeface="Arial" panose="020B0604020202020204" pitchFamily="34" charset="0"/>
              <a:buChar char="-"/>
            </a:pPr>
            <a:r>
              <a:rPr lang="zh-CN" altLang="en-US" sz="1700" dirty="0">
                <a:solidFill>
                  <a:srgbClr val="FF0000"/>
                </a:solidFill>
              </a:rPr>
              <a:t>持久性通过事务日志、数据库备份和恢复来保证。 </a:t>
            </a:r>
          </a:p>
          <a:p>
            <a:endParaRPr lang="zh-CN" altLang="en-US" sz="1700" dirty="0"/>
          </a:p>
          <a:p>
            <a:pPr defTabSz="1014227" eaLnBrk="1" hangingPunct="1">
              <a:lnSpc>
                <a:spcPct val="150000"/>
              </a:lnSpc>
              <a:buSzPct val="100000"/>
            </a:pPr>
            <a:endParaRPr lang="zh-CN" altLang="en-US" sz="1700" dirty="0">
              <a:solidFill>
                <a:schemeClr val="tx1"/>
              </a:solidFill>
            </a:endParaRPr>
          </a:p>
          <a:p>
            <a:pPr marL="0" indent="0">
              <a:buNone/>
            </a:pPr>
            <a:endParaRPr lang="zh-CN" alt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5544D-CE1D-44BB-A2C1-A7E3EEE72A9A}"/>
              </a:ext>
            </a:extLst>
          </p:cNvPr>
          <p:cNvSpPr>
            <a:spLocks noGrp="1"/>
          </p:cNvSpPr>
          <p:nvPr>
            <p:ph type="title"/>
          </p:nvPr>
        </p:nvSpPr>
        <p:spPr/>
        <p:txBody>
          <a:bodyPr/>
          <a:lstStyle/>
          <a:p>
            <a:r>
              <a:rPr lang="zh-CN" altLang="en-US" dirty="0"/>
              <a:t>数据库的故障</a:t>
            </a:r>
          </a:p>
        </p:txBody>
      </p:sp>
      <p:grpSp>
        <p:nvGrpSpPr>
          <p:cNvPr id="3" name="组合 2">
            <a:extLst>
              <a:ext uri="{FF2B5EF4-FFF2-40B4-BE49-F238E27FC236}">
                <a16:creationId xmlns:a16="http://schemas.microsoft.com/office/drawing/2014/main" id="{FB418290-8700-49E3-BC21-17C0C3ADA451}"/>
              </a:ext>
            </a:extLst>
          </p:cNvPr>
          <p:cNvGrpSpPr/>
          <p:nvPr/>
        </p:nvGrpSpPr>
        <p:grpSpPr>
          <a:xfrm>
            <a:off x="3199865" y="1103726"/>
            <a:ext cx="6927358" cy="4232489"/>
            <a:chOff x="2267947" y="1273324"/>
            <a:chExt cx="6927358" cy="4232489"/>
          </a:xfrm>
        </p:grpSpPr>
        <p:pic>
          <p:nvPicPr>
            <p:cNvPr id="7" name="图片 6">
              <a:extLst>
                <a:ext uri="{FF2B5EF4-FFF2-40B4-BE49-F238E27FC236}">
                  <a16:creationId xmlns:a16="http://schemas.microsoft.com/office/drawing/2014/main" id="{BCBCDACC-C8A1-4DE7-B480-521FE5210A1A}"/>
                </a:ext>
              </a:extLst>
            </p:cNvPr>
            <p:cNvPicPr>
              <a:picLocks noChangeAspect="1"/>
            </p:cNvPicPr>
            <p:nvPr/>
          </p:nvPicPr>
          <p:blipFill>
            <a:blip r:embed="rId2"/>
            <a:stretch>
              <a:fillRect/>
            </a:stretch>
          </p:blipFill>
          <p:spPr>
            <a:xfrm rot="5400000">
              <a:off x="6675107" y="2932672"/>
              <a:ext cx="4179544" cy="860852"/>
            </a:xfrm>
            <a:prstGeom prst="rect">
              <a:avLst/>
            </a:prstGeom>
          </p:spPr>
        </p:pic>
        <p:pic>
          <p:nvPicPr>
            <p:cNvPr id="8" name="图片 7">
              <a:extLst>
                <a:ext uri="{FF2B5EF4-FFF2-40B4-BE49-F238E27FC236}">
                  <a16:creationId xmlns:a16="http://schemas.microsoft.com/office/drawing/2014/main" id="{4356D045-DC49-410C-A3E3-73D40479FFF6}"/>
                </a:ext>
              </a:extLst>
            </p:cNvPr>
            <p:cNvPicPr>
              <a:picLocks noChangeAspect="1"/>
            </p:cNvPicPr>
            <p:nvPr/>
          </p:nvPicPr>
          <p:blipFill>
            <a:blip r:embed="rId3"/>
            <a:stretch>
              <a:fillRect/>
            </a:stretch>
          </p:blipFill>
          <p:spPr>
            <a:xfrm>
              <a:off x="2267947" y="1273324"/>
              <a:ext cx="5635870" cy="3603480"/>
            </a:xfrm>
            <a:prstGeom prst="rect">
              <a:avLst/>
            </a:prstGeom>
          </p:spPr>
        </p:pic>
        <p:cxnSp>
          <p:nvCxnSpPr>
            <p:cNvPr id="10" name="直接连接符 9">
              <a:extLst>
                <a:ext uri="{FF2B5EF4-FFF2-40B4-BE49-F238E27FC236}">
                  <a16:creationId xmlns:a16="http://schemas.microsoft.com/office/drawing/2014/main" id="{AD38164A-9665-4FEE-B9FE-F7C050D757B1}"/>
                </a:ext>
              </a:extLst>
            </p:cNvPr>
            <p:cNvCxnSpPr/>
            <p:nvPr/>
          </p:nvCxnSpPr>
          <p:spPr>
            <a:xfrm>
              <a:off x="7788053" y="3692973"/>
              <a:ext cx="576063"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See the source image">
              <a:extLst>
                <a:ext uri="{FF2B5EF4-FFF2-40B4-BE49-F238E27FC236}">
                  <a16:creationId xmlns:a16="http://schemas.microsoft.com/office/drawing/2014/main" id="{6B536C4A-D365-460D-84F4-04086776C1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9012" y="4770935"/>
              <a:ext cx="1393329" cy="73487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查看源图像">
              <a:extLst>
                <a:ext uri="{FF2B5EF4-FFF2-40B4-BE49-F238E27FC236}">
                  <a16:creationId xmlns:a16="http://schemas.microsoft.com/office/drawing/2014/main" id="{727BEF55-BB3D-409E-98E2-0FBD8D2E5C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2821" y="4812078"/>
              <a:ext cx="1318365" cy="65259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查看源图像">
              <a:extLst>
                <a:ext uri="{FF2B5EF4-FFF2-40B4-BE49-F238E27FC236}">
                  <a16:creationId xmlns:a16="http://schemas.microsoft.com/office/drawing/2014/main" id="{C5E9FF72-C6C9-4522-ADF5-504C5CE582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9412" y="4855671"/>
              <a:ext cx="1002417" cy="56386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3">
            <a:extLst>
              <a:ext uri="{FF2B5EF4-FFF2-40B4-BE49-F238E27FC236}">
                <a16:creationId xmlns:a16="http://schemas.microsoft.com/office/drawing/2014/main" id="{22DA65A4-17BD-446D-896E-84BF637F809E}"/>
              </a:ext>
            </a:extLst>
          </p:cNvPr>
          <p:cNvSpPr>
            <a:spLocks noGrp="1" noChangeArrowheads="1"/>
          </p:cNvSpPr>
          <p:nvPr>
            <p:ph sz="quarter" idx="10"/>
          </p:nvPr>
        </p:nvSpPr>
        <p:spPr>
          <a:xfrm>
            <a:off x="464267" y="977543"/>
            <a:ext cx="2520280" cy="3145476"/>
          </a:xfrm>
        </p:spPr>
        <p:txBody>
          <a:bodyPr wrap="square">
            <a:spAutoFit/>
          </a:bodyPr>
          <a:lstStyle/>
          <a:p>
            <a:pPr defTabSz="1014227" eaLnBrk="1" hangingPunct="1">
              <a:lnSpc>
                <a:spcPct val="150000"/>
              </a:lnSpc>
              <a:buSzPct val="100000"/>
            </a:pPr>
            <a:r>
              <a:rPr lang="zh-CN" altLang="en-US" sz="2000" dirty="0"/>
              <a:t>故障是不可避免的</a:t>
            </a:r>
          </a:p>
          <a:p>
            <a:pPr marL="500939" lvl="1" indent="-201081" defTabSz="1014227" eaLnBrk="1" hangingPunct="1">
              <a:lnSpc>
                <a:spcPct val="100000"/>
              </a:lnSpc>
              <a:buSzPct val="100000"/>
              <a:buChar cha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计算机硬件故障</a:t>
            </a:r>
          </a:p>
          <a:p>
            <a:pPr marL="500939" lvl="1" indent="-201081" defTabSz="1014227" eaLnBrk="1" hangingPunct="1">
              <a:lnSpc>
                <a:spcPct val="100000"/>
              </a:lnSpc>
              <a:buSzPct val="100000"/>
              <a:buChar cha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系统软件出错</a:t>
            </a:r>
            <a:endPar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endParaRPr>
          </a:p>
          <a:p>
            <a:pPr marL="500939" lvl="1" indent="-201081" defTabSz="1014227" eaLnBrk="1" hangingPunct="1">
              <a:lnSpc>
                <a:spcPct val="100000"/>
              </a:lnSpc>
              <a:buSzPct val="100000"/>
              <a:buChar cha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应用软件出错</a:t>
            </a:r>
          </a:p>
          <a:p>
            <a:pPr marL="500939" lvl="1" indent="-201081" defTabSz="1014227" eaLnBrk="1" hangingPunct="1">
              <a:lnSpc>
                <a:spcPct val="100000"/>
              </a:lnSpc>
              <a:buSzPct val="100000"/>
              <a:buChar cha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操作员的失误</a:t>
            </a:r>
          </a:p>
          <a:p>
            <a:pPr marL="500939" lvl="1" indent="-201081" defTabSz="1014227" eaLnBrk="1" hangingPunct="1">
              <a:lnSpc>
                <a:spcPct val="100000"/>
              </a:lnSpc>
              <a:buSzPct val="100000"/>
              <a:buChar cha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恶意的破坏</a:t>
            </a:r>
          </a:p>
          <a:p>
            <a:pPr defTabSz="1014227" eaLnBrk="1" hangingPunct="1">
              <a:lnSpc>
                <a:spcPct val="150000"/>
              </a:lnSpc>
              <a:buSzPct val="100000"/>
            </a:pPr>
            <a:r>
              <a:rPr lang="zh-CN" altLang="en-US" sz="2000" dirty="0"/>
              <a:t>故障的影响</a:t>
            </a:r>
          </a:p>
          <a:p>
            <a:pPr marL="500939" lvl="1" indent="-201081" defTabSz="1014227" eaLnBrk="1" hangingPunct="1">
              <a:lnSpc>
                <a:spcPct val="100000"/>
              </a:lnSpc>
              <a:buSzPct val="100000"/>
              <a:buChar cha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运行事务非正常中断</a:t>
            </a:r>
          </a:p>
          <a:p>
            <a:pPr marL="500939" lvl="1" indent="-201081" defTabSz="1014227" eaLnBrk="1" hangingPunct="1">
              <a:lnSpc>
                <a:spcPct val="100000"/>
              </a:lnSpc>
              <a:buSzPct val="100000"/>
              <a:buChar cha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破坏数据库</a:t>
            </a:r>
          </a:p>
        </p:txBody>
      </p:sp>
      <p:sp>
        <p:nvSpPr>
          <p:cNvPr id="12" name="Text Box 4">
            <a:extLst>
              <a:ext uri="{FF2B5EF4-FFF2-40B4-BE49-F238E27FC236}">
                <a16:creationId xmlns:a16="http://schemas.microsoft.com/office/drawing/2014/main" id="{AA98D856-4486-4C23-A8A3-6B06CB667E03}"/>
              </a:ext>
            </a:extLst>
          </p:cNvPr>
          <p:cNvSpPr txBox="1">
            <a:spLocks noChangeArrowheads="1"/>
          </p:cNvSpPr>
          <p:nvPr/>
        </p:nvSpPr>
        <p:spPr bwMode="auto">
          <a:xfrm>
            <a:off x="863026" y="4601337"/>
            <a:ext cx="1504215" cy="646331"/>
          </a:xfrm>
          <a:prstGeom prst="rect">
            <a:avLst/>
          </a:prstGeom>
          <a:solidFill>
            <a:srgbClr val="FF0000"/>
          </a:solidFill>
          <a:ln>
            <a:noFill/>
            <a:headEnd/>
            <a:tailEnd/>
          </a:ln>
        </p:spPr>
        <p:style>
          <a:lnRef idx="2">
            <a:schemeClr val="accent6"/>
          </a:lnRef>
          <a:fillRef idx="1">
            <a:schemeClr val="lt1"/>
          </a:fillRef>
          <a:effectRef idx="0">
            <a:schemeClr val="accent6"/>
          </a:effectRef>
          <a:fontRef idx="minor">
            <a:schemeClr val="dk1"/>
          </a:fontRef>
        </p:style>
        <p:txBody>
          <a:bodyPr wrap="square">
            <a:spAutoFit/>
          </a:bodyPr>
          <a:lstStyle>
            <a:lvl1pPr algn="ctr" eaLnBrk="0" hangingPunct="0">
              <a:spcBef>
                <a:spcPct val="20000"/>
              </a:spcBef>
              <a:defRPr sz="3200">
                <a:solidFill>
                  <a:schemeClr val="tx1"/>
                </a:solidFill>
                <a:latin typeface="Arial" charset="0"/>
                <a:ea typeface="宋体" charset="-122"/>
              </a:defRPr>
            </a:lvl1pPr>
            <a:lvl2pPr marL="742950" indent="-285750" algn="ctr" eaLnBrk="0" hangingPunct="0">
              <a:spcBef>
                <a:spcPct val="20000"/>
              </a:spcBef>
              <a:defRPr sz="3200">
                <a:solidFill>
                  <a:schemeClr val="tx1"/>
                </a:solidFill>
                <a:latin typeface="Arial" charset="0"/>
                <a:ea typeface="宋体" charset="-122"/>
              </a:defRPr>
            </a:lvl2pPr>
            <a:lvl3pPr marL="1143000" indent="-228600" algn="ctr" eaLnBrk="0" hangingPunct="0">
              <a:spcBef>
                <a:spcPct val="20000"/>
              </a:spcBef>
              <a:defRPr sz="3200">
                <a:solidFill>
                  <a:schemeClr val="tx1"/>
                </a:solidFill>
                <a:latin typeface="Arial" charset="0"/>
                <a:ea typeface="宋体" charset="-122"/>
              </a:defRPr>
            </a:lvl3pPr>
            <a:lvl4pPr marL="1600200" indent="-228600" algn="ctr" eaLnBrk="0" hangingPunct="0">
              <a:spcBef>
                <a:spcPct val="20000"/>
              </a:spcBef>
              <a:defRPr sz="3200">
                <a:solidFill>
                  <a:schemeClr val="tx1"/>
                </a:solidFill>
                <a:latin typeface="Arial" charset="0"/>
                <a:ea typeface="宋体" charset="-122"/>
              </a:defRPr>
            </a:lvl4pPr>
            <a:lvl5pPr marL="2057400" indent="-228600" algn="ctr" eaLnBrk="0" hangingPunct="0">
              <a:spcBef>
                <a:spcPct val="20000"/>
              </a:spcBef>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eaLnBrk="1" hangingPunct="1">
              <a:spcBef>
                <a:spcPct val="50000"/>
              </a:spcBef>
              <a:defRPr/>
            </a:pPr>
            <a:r>
              <a:rPr kumimoji="1" lang="zh-CN" altLang="en-US" sz="1800" dirty="0">
                <a:solidFill>
                  <a:schemeClr val="bg1"/>
                </a:solidFill>
                <a:latin typeface="微软雅黑" panose="020B0503020204020204" pitchFamily="34" charset="-122"/>
                <a:ea typeface="微软雅黑" panose="020B0503020204020204" pitchFamily="34" charset="-122"/>
              </a:rPr>
              <a:t>每个点都可能成为故障</a:t>
            </a:r>
          </a:p>
        </p:txBody>
      </p:sp>
    </p:spTree>
    <p:extLst>
      <p:ext uri="{BB962C8B-B14F-4D97-AF65-F5344CB8AC3E}">
        <p14:creationId xmlns:p14="http://schemas.microsoft.com/office/powerpoint/2010/main" val="146371228"/>
      </p:ext>
    </p:extLst>
  </p:cSld>
  <p:clrMapOvr>
    <a:masterClrMapping/>
  </p:clrMapOvr>
  <p:transition advTm="109595">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数据库恢复概述</a:t>
            </a:r>
          </a:p>
        </p:txBody>
      </p:sp>
      <p:sp>
        <p:nvSpPr>
          <p:cNvPr id="19459" name="Rectangle 3"/>
          <p:cNvSpPr>
            <a:spLocks noGrp="1" noChangeArrowheads="1"/>
          </p:cNvSpPr>
          <p:nvPr>
            <p:ph sz="quarter" idx="10"/>
          </p:nvPr>
        </p:nvSpPr>
        <p:spPr>
          <a:xfrm>
            <a:off x="742065" y="614383"/>
            <a:ext cx="8514399" cy="1841081"/>
          </a:xfrm>
        </p:spPr>
        <p:txBody>
          <a:bodyPr wrap="square">
            <a:spAutoFit/>
          </a:bodyPr>
          <a:lstStyle/>
          <a:p>
            <a:pPr defTabSz="1014227" eaLnBrk="1" hangingPunct="1">
              <a:lnSpc>
                <a:spcPct val="150000"/>
              </a:lnSpc>
              <a:buSzPct val="100000"/>
            </a:pPr>
            <a:r>
              <a:rPr lang="zh-CN" altLang="en-US" dirty="0"/>
              <a:t>数据库管理系统对故障的对策</a:t>
            </a:r>
          </a:p>
          <a:p>
            <a:pPr marL="500939" lvl="1" indent="-201081" defTabSz="1014227" eaLnBrk="1" hangingPunct="1">
              <a:lnSpc>
                <a:spcPts val="2889"/>
              </a:lnSpc>
              <a:buSzPct val="100000"/>
              <a:buChar char="-"/>
            </a:pP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DBMS</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提供恢复子系统</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保证故障发生后，能把数据库中的数据从错误状态恢复到某种逻辑一致的状态</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保证事务</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ACID</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特性</a:t>
            </a:r>
          </a:p>
        </p:txBody>
      </p:sp>
      <p:sp>
        <p:nvSpPr>
          <p:cNvPr id="5" name="Rectangle 3">
            <a:extLst>
              <a:ext uri="{FF2B5EF4-FFF2-40B4-BE49-F238E27FC236}">
                <a16:creationId xmlns:a16="http://schemas.microsoft.com/office/drawing/2014/main" id="{63BCC40F-0F61-4EF1-9792-F9E2B02644F4}"/>
              </a:ext>
            </a:extLst>
          </p:cNvPr>
          <p:cNvSpPr txBox="1">
            <a:spLocks noChangeArrowheads="1"/>
          </p:cNvSpPr>
          <p:nvPr/>
        </p:nvSpPr>
        <p:spPr>
          <a:xfrm>
            <a:off x="746487" y="2459162"/>
            <a:ext cx="2965362" cy="3147208"/>
          </a:xfrm>
          <a:prstGeom prst="rect">
            <a:avLst/>
          </a:prstGeom>
        </p:spPr>
        <p:txBody>
          <a:bodyPr wrap="square">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defTabSz="1014227" eaLnBrk="1" hangingPunct="1">
              <a:lnSpc>
                <a:spcPct val="150000"/>
              </a:lnSpc>
              <a:buSzPct val="100000"/>
            </a:pPr>
            <a:r>
              <a:rPr lang="zh-CN" altLang="en-US" dirty="0"/>
              <a:t>恢复技术是衡量系统优劣的重要指标</a:t>
            </a:r>
          </a:p>
          <a:p>
            <a:pPr defTabSz="1014227" eaLnBrk="1" hangingPunct="1">
              <a:lnSpc>
                <a:spcPct val="150000"/>
              </a:lnSpc>
              <a:buSzPct val="100000"/>
            </a:pPr>
            <a:r>
              <a:rPr lang="zh-CN" altLang="en-US" dirty="0">
                <a:highlight>
                  <a:srgbClr val="FFFF00"/>
                </a:highlight>
              </a:rPr>
              <a:t>数据库的恢复：把数据库从错误状态恢复到某一已知的正确状态。</a:t>
            </a:r>
            <a:endParaRPr lang="en-US" altLang="zh-CN" dirty="0">
              <a:highlight>
                <a:srgbClr val="FFFF00"/>
              </a:highlight>
            </a:endParaRPr>
          </a:p>
        </p:txBody>
      </p:sp>
      <p:pic>
        <p:nvPicPr>
          <p:cNvPr id="3" name="图片 2">
            <a:extLst>
              <a:ext uri="{FF2B5EF4-FFF2-40B4-BE49-F238E27FC236}">
                <a16:creationId xmlns:a16="http://schemas.microsoft.com/office/drawing/2014/main" id="{3F0A6B0F-3DF1-4BE3-B036-C5494A4826EE}"/>
              </a:ext>
            </a:extLst>
          </p:cNvPr>
          <p:cNvPicPr>
            <a:picLocks noChangeAspect="1"/>
          </p:cNvPicPr>
          <p:nvPr/>
        </p:nvPicPr>
        <p:blipFill>
          <a:blip r:embed="rId2"/>
          <a:stretch>
            <a:fillRect/>
          </a:stretch>
        </p:blipFill>
        <p:spPr>
          <a:xfrm>
            <a:off x="3399102" y="2432146"/>
            <a:ext cx="6664176" cy="28480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BC7C3-04D0-41B9-8B7C-E963FA907B46}"/>
              </a:ext>
            </a:extLst>
          </p:cNvPr>
          <p:cNvSpPr>
            <a:spLocks noGrp="1"/>
          </p:cNvSpPr>
          <p:nvPr>
            <p:ph type="title"/>
          </p:nvPr>
        </p:nvSpPr>
        <p:spPr/>
        <p:txBody>
          <a:bodyPr/>
          <a:lstStyle/>
          <a:p>
            <a:r>
              <a:rPr lang="zh-CN" altLang="en-US" dirty="0"/>
              <a:t>数据库三类故障</a:t>
            </a:r>
          </a:p>
        </p:txBody>
      </p:sp>
      <p:grpSp>
        <p:nvGrpSpPr>
          <p:cNvPr id="4" name="组合 3">
            <a:extLst>
              <a:ext uri="{FF2B5EF4-FFF2-40B4-BE49-F238E27FC236}">
                <a16:creationId xmlns:a16="http://schemas.microsoft.com/office/drawing/2014/main" id="{95C10B87-AAFB-4CE0-8142-A84505FC1564}"/>
              </a:ext>
            </a:extLst>
          </p:cNvPr>
          <p:cNvGrpSpPr/>
          <p:nvPr/>
        </p:nvGrpSpPr>
        <p:grpSpPr>
          <a:xfrm>
            <a:off x="3279799" y="697259"/>
            <a:ext cx="3559209" cy="5017740"/>
            <a:chOff x="154131" y="723827"/>
            <a:chExt cx="2594485" cy="4689000"/>
          </a:xfrm>
        </p:grpSpPr>
        <p:sp>
          <p:nvSpPr>
            <p:cNvPr id="16" name="ïsḻiḍê">
              <a:extLst>
                <a:ext uri="{FF2B5EF4-FFF2-40B4-BE49-F238E27FC236}">
                  <a16:creationId xmlns:a16="http://schemas.microsoft.com/office/drawing/2014/main" id="{5838A634-EF94-48EE-87CF-6376446740CA}"/>
                </a:ext>
              </a:extLst>
            </p:cNvPr>
            <p:cNvSpPr/>
            <p:nvPr/>
          </p:nvSpPr>
          <p:spPr>
            <a:xfrm>
              <a:off x="154131" y="723827"/>
              <a:ext cx="2594485" cy="4689000"/>
            </a:xfrm>
            <a:prstGeom prst="roundRect">
              <a:avLst>
                <a:gd name="adj" fmla="val 8117"/>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endParaRPr>
            </a:p>
          </p:txBody>
        </p:sp>
        <p:sp>
          <p:nvSpPr>
            <p:cNvPr id="18" name="îṩľïďè">
              <a:extLst>
                <a:ext uri="{FF2B5EF4-FFF2-40B4-BE49-F238E27FC236}">
                  <a16:creationId xmlns:a16="http://schemas.microsoft.com/office/drawing/2014/main" id="{43FFFBB6-B3B2-42C4-8B2A-4F7129E2B709}"/>
                </a:ext>
              </a:extLst>
            </p:cNvPr>
            <p:cNvSpPr txBox="1"/>
            <p:nvPr/>
          </p:nvSpPr>
          <p:spPr>
            <a:xfrm>
              <a:off x="932020" y="914436"/>
              <a:ext cx="882459" cy="373897"/>
            </a:xfrm>
            <a:prstGeom prst="rect">
              <a:avLst/>
            </a:prstGeom>
            <a:noFill/>
          </p:spPr>
          <p:txBody>
            <a:bodyPr wrap="none" rtlCol="0">
              <a:spAutoFit/>
            </a:bodyPr>
            <a:lstStyle>
              <a:defPPr>
                <a:defRPr lang="zh-CN"/>
              </a:defPPr>
              <a:lvl1pPr algn="ctr">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highlight>
                    <a:srgbClr val="FFFF00"/>
                  </a:highlight>
                </a:rPr>
                <a:t>系统故障</a:t>
              </a:r>
              <a:endParaRPr lang="en-US" altLang="zh-CN" dirty="0">
                <a:highlight>
                  <a:srgbClr val="FFFF00"/>
                </a:highlight>
              </a:endParaRPr>
            </a:p>
          </p:txBody>
        </p:sp>
        <p:sp>
          <p:nvSpPr>
            <p:cNvPr id="29" name="矩形 28">
              <a:extLst>
                <a:ext uri="{FF2B5EF4-FFF2-40B4-BE49-F238E27FC236}">
                  <a16:creationId xmlns:a16="http://schemas.microsoft.com/office/drawing/2014/main" id="{38516FB0-4CF2-4535-BE78-CCDEB79BBD44}"/>
                </a:ext>
              </a:extLst>
            </p:cNvPr>
            <p:cNvSpPr/>
            <p:nvPr/>
          </p:nvSpPr>
          <p:spPr>
            <a:xfrm>
              <a:off x="217487" y="894580"/>
              <a:ext cx="414818" cy="461665"/>
            </a:xfrm>
            <a:prstGeom prst="rect">
              <a:avLst/>
            </a:prstGeom>
          </p:spPr>
          <p:txBody>
            <a:bodyPr wrap="none">
              <a:spAutoFit/>
            </a:bodyPr>
            <a:lstStyle/>
            <a:p>
              <a:r>
                <a:rPr lang="en-US" altLang="zh-CN" sz="2400" b="1" dirty="0">
                  <a:solidFill>
                    <a:srgbClr val="FFC000"/>
                  </a:solidFill>
                </a:rPr>
                <a:t>02</a:t>
              </a:r>
              <a:endParaRPr lang="zh-CN" altLang="en-US" sz="2400" dirty="0">
                <a:solidFill>
                  <a:srgbClr val="FFC000"/>
                </a:solidFill>
              </a:endParaRPr>
            </a:p>
          </p:txBody>
        </p:sp>
      </p:grpSp>
      <p:grpSp>
        <p:nvGrpSpPr>
          <p:cNvPr id="6" name="组合 5">
            <a:extLst>
              <a:ext uri="{FF2B5EF4-FFF2-40B4-BE49-F238E27FC236}">
                <a16:creationId xmlns:a16="http://schemas.microsoft.com/office/drawing/2014/main" id="{B863F008-68A0-4293-8860-88C70873B043}"/>
              </a:ext>
            </a:extLst>
          </p:cNvPr>
          <p:cNvGrpSpPr/>
          <p:nvPr/>
        </p:nvGrpSpPr>
        <p:grpSpPr>
          <a:xfrm>
            <a:off x="49872" y="697259"/>
            <a:ext cx="3177710" cy="5017741"/>
            <a:chOff x="5882239" y="723826"/>
            <a:chExt cx="3984821" cy="4689000"/>
          </a:xfrm>
        </p:grpSpPr>
        <p:sp>
          <p:nvSpPr>
            <p:cNvPr id="8" name="îṧḻíde">
              <a:extLst>
                <a:ext uri="{FF2B5EF4-FFF2-40B4-BE49-F238E27FC236}">
                  <a16:creationId xmlns:a16="http://schemas.microsoft.com/office/drawing/2014/main" id="{AC358C8E-024B-46F7-BC68-D059DFB260E3}"/>
                </a:ext>
              </a:extLst>
            </p:cNvPr>
            <p:cNvSpPr/>
            <p:nvPr/>
          </p:nvSpPr>
          <p:spPr>
            <a:xfrm>
              <a:off x="5882239" y="723826"/>
              <a:ext cx="3984821" cy="4689000"/>
            </a:xfrm>
            <a:prstGeom prst="roundRect">
              <a:avLst>
                <a:gd name="adj" fmla="val 8616"/>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endParaRPr>
            </a:p>
          </p:txBody>
        </p:sp>
        <p:sp>
          <p:nvSpPr>
            <p:cNvPr id="10" name="îSlîḑê">
              <a:extLst>
                <a:ext uri="{FF2B5EF4-FFF2-40B4-BE49-F238E27FC236}">
                  <a16:creationId xmlns:a16="http://schemas.microsoft.com/office/drawing/2014/main" id="{2A22D059-0939-4885-A0A4-265F45B3129B}"/>
                </a:ext>
              </a:extLst>
            </p:cNvPr>
            <p:cNvSpPr txBox="1"/>
            <p:nvPr/>
          </p:nvSpPr>
          <p:spPr>
            <a:xfrm>
              <a:off x="6966970" y="915446"/>
              <a:ext cx="1518068" cy="373896"/>
            </a:xfrm>
            <a:prstGeom prst="rect">
              <a:avLst/>
            </a:prstGeom>
            <a:noFill/>
          </p:spPr>
          <p:txBody>
            <a:bodyPr wrap="none" rtlCol="0">
              <a:spAutoFit/>
            </a:bodyPr>
            <a:lstStyle>
              <a:defPPr>
                <a:defRPr lang="zh-CN"/>
              </a:defPPr>
              <a:lvl1pPr algn="ctr">
                <a:defRPr sz="1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sz="2000" dirty="0">
                  <a:highlight>
                    <a:srgbClr val="FFFF00"/>
                  </a:highlight>
                </a:rPr>
                <a:t>事务故障</a:t>
              </a:r>
              <a:endParaRPr lang="en-US" altLang="zh-CN" sz="2000" dirty="0">
                <a:highlight>
                  <a:srgbClr val="FFFF00"/>
                </a:highlight>
              </a:endParaRPr>
            </a:p>
          </p:txBody>
        </p:sp>
        <p:sp>
          <p:nvSpPr>
            <p:cNvPr id="21" name="iṥļïdé">
              <a:extLst>
                <a:ext uri="{FF2B5EF4-FFF2-40B4-BE49-F238E27FC236}">
                  <a16:creationId xmlns:a16="http://schemas.microsoft.com/office/drawing/2014/main" id="{90F02365-FAAB-4D8A-AED3-3F72DE2B41A4}"/>
                </a:ext>
              </a:extLst>
            </p:cNvPr>
            <p:cNvSpPr txBox="1"/>
            <p:nvPr/>
          </p:nvSpPr>
          <p:spPr>
            <a:xfrm>
              <a:off x="6054112" y="1582643"/>
              <a:ext cx="3673481" cy="3488139"/>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概念：某一个事务在运行过程中由于各种原因未运行至正常终止点就夭折了。</a:t>
              </a:r>
            </a:p>
            <a:p>
              <a:pPr marL="171450" indent="-171450">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常见原因：</a:t>
              </a:r>
            </a:p>
            <a:p>
              <a:pPr marL="357188" lvl="1" indent="-179388">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输入数据有误</a:t>
              </a:r>
            </a:p>
            <a:p>
              <a:pPr marL="357188" lvl="1" indent="-179388">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运算溢出</a:t>
              </a:r>
            </a:p>
            <a:p>
              <a:pPr marL="357188" lvl="1" indent="-179388">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违反了某些完整性限制</a:t>
              </a:r>
            </a:p>
            <a:p>
              <a:pPr marL="357188" lvl="1" indent="-179388">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某些应用程序出错</a:t>
              </a:r>
            </a:p>
            <a:p>
              <a:pPr marL="357188" lvl="1" indent="-179388">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并行事务发生死锁</a:t>
              </a:r>
              <a:endParaRPr lang="en-US" altLang="zh-CN" sz="1100" dirty="0">
                <a:latin typeface="微软雅黑" panose="020B0503020204020204" pitchFamily="34" charset="-122"/>
                <a:ea typeface="微软雅黑" panose="020B0503020204020204" pitchFamily="34" charset="-122"/>
              </a:endParaRPr>
            </a:p>
            <a:p>
              <a:pPr marL="177800" indent="-177800">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恢复策略：</a:t>
              </a:r>
              <a:endParaRPr lang="en-US" altLang="zh-CN" sz="1200" b="1" dirty="0">
                <a:latin typeface="微软雅黑" panose="020B0503020204020204" pitchFamily="34" charset="-122"/>
                <a:ea typeface="微软雅黑" panose="020B0503020204020204" pitchFamily="34" charset="-122"/>
              </a:endParaRPr>
            </a:p>
            <a:p>
              <a:pPr marL="357188" lvl="1" indent="-179388">
                <a:lnSpc>
                  <a:spcPct val="150000"/>
                </a:lnSpc>
                <a:buFont typeface="Arial" panose="020B0604020202020204" pitchFamily="34" charset="0"/>
                <a:buChar char="•"/>
              </a:pPr>
              <a:r>
                <a:rPr lang="zh-CN" altLang="en-US" sz="1100" dirty="0">
                  <a:solidFill>
                    <a:srgbClr val="FF0000"/>
                  </a:solidFill>
                  <a:latin typeface="微软雅黑" panose="020B0503020204020204" pitchFamily="34" charset="-122"/>
                  <a:ea typeface="微软雅黑" panose="020B0503020204020204" pitchFamily="34" charset="-122"/>
                </a:rPr>
                <a:t>强行回滚（</a:t>
              </a:r>
              <a:r>
                <a:rPr lang="en-US" altLang="zh-CN" sz="1100" dirty="0">
                  <a:solidFill>
                    <a:srgbClr val="FF0000"/>
                  </a:solidFill>
                  <a:latin typeface="微软雅黑" panose="020B0503020204020204" pitchFamily="34" charset="-122"/>
                  <a:ea typeface="微软雅黑" panose="020B0503020204020204" pitchFamily="34" charset="-122"/>
                </a:rPr>
                <a:t>ROLLBACK</a:t>
              </a:r>
              <a:r>
                <a:rPr lang="zh-CN" altLang="en-US" sz="1100" dirty="0">
                  <a:solidFill>
                    <a:srgbClr val="FF0000"/>
                  </a:solidFill>
                  <a:latin typeface="微软雅黑" panose="020B0503020204020204" pitchFamily="34" charset="-122"/>
                  <a:ea typeface="微软雅黑" panose="020B0503020204020204" pitchFamily="34" charset="-122"/>
                </a:rPr>
                <a:t>），也即是撤消事务（</a:t>
              </a:r>
              <a:r>
                <a:rPr lang="en-US" altLang="zh-CN" sz="1100" dirty="0">
                  <a:solidFill>
                    <a:srgbClr val="FF0000"/>
                  </a:solidFill>
                  <a:latin typeface="微软雅黑" panose="020B0503020204020204" pitchFamily="34" charset="-122"/>
                  <a:ea typeface="微软雅黑" panose="020B0503020204020204" pitchFamily="34" charset="-122"/>
                </a:rPr>
                <a:t>UNDO</a:t>
              </a:r>
              <a:r>
                <a:rPr lang="zh-CN" altLang="en-US" sz="1100" dirty="0">
                  <a:solidFill>
                    <a:srgbClr val="FF0000"/>
                  </a:solidFill>
                  <a:latin typeface="微软雅黑" panose="020B0503020204020204" pitchFamily="34" charset="-122"/>
                  <a:ea typeface="微软雅黑" panose="020B0503020204020204" pitchFamily="34" charset="-122"/>
                </a:rPr>
                <a:t>），清除该事务对数据库的所有修改，使得这个事务象根本没有启动过一样。</a:t>
              </a:r>
            </a:p>
          </p:txBody>
        </p:sp>
        <p:sp>
          <p:nvSpPr>
            <p:cNvPr id="31" name="矩形 30">
              <a:extLst>
                <a:ext uri="{FF2B5EF4-FFF2-40B4-BE49-F238E27FC236}">
                  <a16:creationId xmlns:a16="http://schemas.microsoft.com/office/drawing/2014/main" id="{55A9F71F-CB5E-41A1-A9DD-3F494D00FDB3}"/>
                </a:ext>
              </a:extLst>
            </p:cNvPr>
            <p:cNvSpPr/>
            <p:nvPr/>
          </p:nvSpPr>
          <p:spPr>
            <a:xfrm>
              <a:off x="6021704" y="894578"/>
              <a:ext cx="661743" cy="461665"/>
            </a:xfrm>
            <a:prstGeom prst="rect">
              <a:avLst/>
            </a:prstGeom>
          </p:spPr>
          <p:txBody>
            <a:bodyPr wrap="none">
              <a:spAutoFit/>
            </a:bodyPr>
            <a:lstStyle/>
            <a:p>
              <a:r>
                <a:rPr lang="en-US" altLang="zh-CN" sz="2400" b="1" dirty="0">
                  <a:solidFill>
                    <a:srgbClr val="FFC000"/>
                  </a:solidFill>
                </a:rPr>
                <a:t>01</a:t>
              </a:r>
              <a:endParaRPr lang="zh-CN" altLang="en-US" sz="2400" dirty="0">
                <a:solidFill>
                  <a:srgbClr val="FFC000"/>
                </a:solidFill>
              </a:endParaRPr>
            </a:p>
          </p:txBody>
        </p:sp>
      </p:grpSp>
      <p:grpSp>
        <p:nvGrpSpPr>
          <p:cNvPr id="5" name="组合 4">
            <a:extLst>
              <a:ext uri="{FF2B5EF4-FFF2-40B4-BE49-F238E27FC236}">
                <a16:creationId xmlns:a16="http://schemas.microsoft.com/office/drawing/2014/main" id="{43302374-2D78-455A-B210-377CE4C961F5}"/>
              </a:ext>
            </a:extLst>
          </p:cNvPr>
          <p:cNvGrpSpPr/>
          <p:nvPr/>
        </p:nvGrpSpPr>
        <p:grpSpPr>
          <a:xfrm>
            <a:off x="6925922" y="697258"/>
            <a:ext cx="3225088" cy="5017741"/>
            <a:chOff x="2861923" y="723825"/>
            <a:chExt cx="2916000" cy="5017741"/>
          </a:xfrm>
        </p:grpSpPr>
        <p:sp>
          <p:nvSpPr>
            <p:cNvPr id="12" name="iṧlïďe">
              <a:extLst>
                <a:ext uri="{FF2B5EF4-FFF2-40B4-BE49-F238E27FC236}">
                  <a16:creationId xmlns:a16="http://schemas.microsoft.com/office/drawing/2014/main" id="{8A0DE7C4-45C1-4CB4-9AD2-8E3EC5613C0F}"/>
                </a:ext>
              </a:extLst>
            </p:cNvPr>
            <p:cNvSpPr/>
            <p:nvPr/>
          </p:nvSpPr>
          <p:spPr>
            <a:xfrm>
              <a:off x="2861923" y="723825"/>
              <a:ext cx="2916000" cy="5017741"/>
            </a:xfrm>
            <a:prstGeom prst="roundRect">
              <a:avLst>
                <a:gd name="adj" fmla="val 6378"/>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endParaRPr>
            </a:p>
          </p:txBody>
        </p:sp>
        <p:sp>
          <p:nvSpPr>
            <p:cNvPr id="14" name="íş1îďe">
              <a:extLst>
                <a:ext uri="{FF2B5EF4-FFF2-40B4-BE49-F238E27FC236}">
                  <a16:creationId xmlns:a16="http://schemas.microsoft.com/office/drawing/2014/main" id="{4B2CF19D-5274-4D40-B3EC-45CD0ED13512}"/>
                </a:ext>
              </a:extLst>
            </p:cNvPr>
            <p:cNvSpPr txBox="1"/>
            <p:nvPr/>
          </p:nvSpPr>
          <p:spPr>
            <a:xfrm>
              <a:off x="3733347" y="906549"/>
              <a:ext cx="1094567" cy="400110"/>
            </a:xfrm>
            <a:prstGeom prst="rect">
              <a:avLst/>
            </a:prstGeom>
            <a:noFill/>
          </p:spPr>
          <p:txBody>
            <a:bodyPr wrap="none" rtlCol="0">
              <a:spAutoFit/>
            </a:bodyPr>
            <a:lstStyle>
              <a:defPPr>
                <a:defRPr lang="zh-CN"/>
              </a:defPPr>
              <a:lvl1pPr algn="ctr">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highlight>
                    <a:srgbClr val="FFFF00"/>
                  </a:highlight>
                </a:rPr>
                <a:t>介质</a:t>
              </a:r>
              <a:r>
                <a:rPr lang="zh-CN" altLang="en-US" dirty="0"/>
                <a:t>故障</a:t>
              </a:r>
              <a:endParaRPr lang="en-US" altLang="zh-CN" dirty="0"/>
            </a:p>
          </p:txBody>
        </p:sp>
        <p:sp>
          <p:nvSpPr>
            <p:cNvPr id="30" name="矩形 29">
              <a:extLst>
                <a:ext uri="{FF2B5EF4-FFF2-40B4-BE49-F238E27FC236}">
                  <a16:creationId xmlns:a16="http://schemas.microsoft.com/office/drawing/2014/main" id="{654CCA1A-C559-4F99-A7AB-500D1E2A71DA}"/>
                </a:ext>
              </a:extLst>
            </p:cNvPr>
            <p:cNvSpPr/>
            <p:nvPr/>
          </p:nvSpPr>
          <p:spPr>
            <a:xfrm>
              <a:off x="2887943" y="894579"/>
              <a:ext cx="464613" cy="461665"/>
            </a:xfrm>
            <a:prstGeom prst="rect">
              <a:avLst/>
            </a:prstGeom>
          </p:spPr>
          <p:txBody>
            <a:bodyPr wrap="none">
              <a:spAutoFit/>
            </a:bodyPr>
            <a:lstStyle/>
            <a:p>
              <a:r>
                <a:rPr lang="en-US" altLang="zh-CN" sz="2400" b="1" dirty="0">
                  <a:solidFill>
                    <a:srgbClr val="FFC000"/>
                  </a:solidFill>
                </a:rPr>
                <a:t>03</a:t>
              </a:r>
              <a:endParaRPr lang="zh-CN" altLang="en-US" sz="2400" dirty="0">
                <a:solidFill>
                  <a:srgbClr val="FFC000"/>
                </a:solidFill>
              </a:endParaRPr>
            </a:p>
          </p:txBody>
        </p:sp>
      </p:grpSp>
      <p:sp>
        <p:nvSpPr>
          <p:cNvPr id="25" name="iṥļïdé">
            <a:extLst>
              <a:ext uri="{FF2B5EF4-FFF2-40B4-BE49-F238E27FC236}">
                <a16:creationId xmlns:a16="http://schemas.microsoft.com/office/drawing/2014/main" id="{D5CB4451-6978-496B-91E0-1FA1BD5BD86E}"/>
              </a:ext>
            </a:extLst>
          </p:cNvPr>
          <p:cNvSpPr txBox="1"/>
          <p:nvPr/>
        </p:nvSpPr>
        <p:spPr>
          <a:xfrm>
            <a:off x="3401660" y="1616287"/>
            <a:ext cx="3301458" cy="4078937"/>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概念：整个系统的正常运行突然被破坏；所有正在运行的事务都非正常终止；</a:t>
            </a:r>
            <a:r>
              <a:rPr lang="zh-CN" altLang="en-US" sz="1200" b="1" dirty="0">
                <a:solidFill>
                  <a:srgbClr val="FF0000"/>
                </a:solidFill>
                <a:latin typeface="微软雅黑" panose="020B0503020204020204" pitchFamily="34" charset="-122"/>
                <a:ea typeface="微软雅黑" panose="020B0503020204020204" pitchFamily="34" charset="-122"/>
              </a:rPr>
              <a:t>内存中数据库缓冲区的信息全部丢失</a:t>
            </a:r>
            <a:r>
              <a:rPr lang="zh-CN" altLang="en-US" sz="1200" b="1" dirty="0">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外部存储设备上的数据未受影响。</a:t>
            </a:r>
          </a:p>
          <a:p>
            <a:pPr marL="171450" indent="-171450">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常见原因：</a:t>
            </a:r>
          </a:p>
          <a:p>
            <a:pPr marL="357188" lvl="1" indent="-179388">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操作系统或</a:t>
            </a:r>
            <a:r>
              <a:rPr lang="en-US" altLang="zh-CN" sz="1100" dirty="0">
                <a:latin typeface="微软雅黑" panose="020B0503020204020204" pitchFamily="34" charset="-122"/>
                <a:ea typeface="微软雅黑" panose="020B0503020204020204" pitchFamily="34" charset="-122"/>
              </a:rPr>
              <a:t>DBMS</a:t>
            </a:r>
            <a:r>
              <a:rPr lang="zh-CN" altLang="en-US" sz="1100" dirty="0">
                <a:latin typeface="微软雅黑" panose="020B0503020204020204" pitchFamily="34" charset="-122"/>
                <a:ea typeface="微软雅黑" panose="020B0503020204020204" pitchFamily="34" charset="-122"/>
              </a:rPr>
              <a:t>代码错误</a:t>
            </a:r>
          </a:p>
          <a:p>
            <a:pPr marL="357188" lvl="1" indent="-179388">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特定类型的硬件错误（如</a:t>
            </a:r>
            <a:r>
              <a:rPr lang="en-US" altLang="zh-CN" sz="1100" dirty="0">
                <a:latin typeface="微软雅黑" panose="020B0503020204020204" pitchFamily="34" charset="-122"/>
                <a:ea typeface="微软雅黑" panose="020B0503020204020204" pitchFamily="34" charset="-122"/>
              </a:rPr>
              <a:t>CPU</a:t>
            </a:r>
            <a:r>
              <a:rPr lang="zh-CN" altLang="en-US" sz="1100" dirty="0">
                <a:latin typeface="微软雅黑" panose="020B0503020204020204" pitchFamily="34" charset="-122"/>
                <a:ea typeface="微软雅黑" panose="020B0503020204020204" pitchFamily="34" charset="-122"/>
              </a:rPr>
              <a:t>故障）</a:t>
            </a:r>
          </a:p>
          <a:p>
            <a:pPr marL="357188" lvl="1" indent="-179388">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突然停电</a:t>
            </a:r>
          </a:p>
          <a:p>
            <a:pPr marL="177800" indent="-177800">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恢复策略：</a:t>
            </a:r>
            <a:endParaRPr lang="en-US" altLang="zh-CN" sz="1200" b="1" dirty="0">
              <a:latin typeface="微软雅黑" panose="020B0503020204020204" pitchFamily="34" charset="-122"/>
              <a:ea typeface="微软雅黑" panose="020B0503020204020204" pitchFamily="34" charset="-122"/>
            </a:endParaRPr>
          </a:p>
          <a:p>
            <a:pPr marL="357188" lvl="1" indent="-179388">
              <a:lnSpc>
                <a:spcPct val="150000"/>
              </a:lnSpc>
              <a:buFont typeface="Arial" panose="020B0604020202020204" pitchFamily="34" charset="0"/>
              <a:buChar char="•"/>
            </a:pPr>
            <a:r>
              <a:rPr lang="zh-CN" altLang="en-US" sz="1100" dirty="0">
                <a:solidFill>
                  <a:srgbClr val="FF0000"/>
                </a:solidFill>
                <a:latin typeface="微软雅黑" panose="020B0503020204020204" pitchFamily="34" charset="-122"/>
                <a:ea typeface="微软雅黑" panose="020B0503020204020204" pitchFamily="34" charset="-122"/>
              </a:rPr>
              <a:t>清除尚未完成的事务对数据库的所有修改：系统重新启动时，恢复程序要强行撤消（</a:t>
            </a:r>
            <a:r>
              <a:rPr lang="en-US" altLang="zh-CN" sz="1100" dirty="0">
                <a:solidFill>
                  <a:srgbClr val="FF0000"/>
                </a:solidFill>
                <a:latin typeface="微软雅黑" panose="020B0503020204020204" pitchFamily="34" charset="-122"/>
                <a:ea typeface="微软雅黑" panose="020B0503020204020204" pitchFamily="34" charset="-122"/>
              </a:rPr>
              <a:t>UNDO</a:t>
            </a:r>
            <a:r>
              <a:rPr lang="zh-CN" altLang="en-US" sz="1100" dirty="0">
                <a:solidFill>
                  <a:srgbClr val="FF0000"/>
                </a:solidFill>
                <a:latin typeface="微软雅黑" panose="020B0503020204020204" pitchFamily="34" charset="-122"/>
                <a:ea typeface="微软雅黑" panose="020B0503020204020204" pitchFamily="34" charset="-122"/>
              </a:rPr>
              <a:t>）所有未完成事务</a:t>
            </a:r>
          </a:p>
          <a:p>
            <a:pPr marL="357188" lvl="1" indent="-179388">
              <a:lnSpc>
                <a:spcPct val="150000"/>
              </a:lnSpc>
              <a:buFont typeface="Arial" panose="020B0604020202020204" pitchFamily="34" charset="0"/>
              <a:buChar char="•"/>
            </a:pPr>
            <a:r>
              <a:rPr lang="zh-CN" altLang="en-US" sz="1100" dirty="0">
                <a:solidFill>
                  <a:srgbClr val="FF0000"/>
                </a:solidFill>
                <a:latin typeface="微软雅黑" panose="020B0503020204020204" pitchFamily="34" charset="-122"/>
                <a:ea typeface="微软雅黑" panose="020B0503020204020204" pitchFamily="34" charset="-122"/>
              </a:rPr>
              <a:t>将缓冲区中已完成事务提交的结果写入数据库：系统重新启动时，恢复程序需要重做（</a:t>
            </a:r>
            <a:r>
              <a:rPr lang="en-US" altLang="zh-CN" sz="1100" dirty="0">
                <a:solidFill>
                  <a:srgbClr val="FF0000"/>
                </a:solidFill>
                <a:latin typeface="微软雅黑" panose="020B0503020204020204" pitchFamily="34" charset="-122"/>
                <a:ea typeface="微软雅黑" panose="020B0503020204020204" pitchFamily="34" charset="-122"/>
              </a:rPr>
              <a:t>REDO</a:t>
            </a:r>
            <a:r>
              <a:rPr lang="zh-CN" altLang="en-US" sz="1100" dirty="0">
                <a:solidFill>
                  <a:srgbClr val="FF0000"/>
                </a:solidFill>
                <a:latin typeface="微软雅黑" panose="020B0503020204020204" pitchFamily="34" charset="-122"/>
                <a:ea typeface="微软雅黑" panose="020B0503020204020204" pitchFamily="34" charset="-122"/>
              </a:rPr>
              <a:t>）所有已提交的事务。</a:t>
            </a:r>
          </a:p>
        </p:txBody>
      </p:sp>
      <p:sp>
        <p:nvSpPr>
          <p:cNvPr id="26" name="iṥļïdé">
            <a:extLst>
              <a:ext uri="{FF2B5EF4-FFF2-40B4-BE49-F238E27FC236}">
                <a16:creationId xmlns:a16="http://schemas.microsoft.com/office/drawing/2014/main" id="{485F5837-C832-4BA2-B4B6-FD49C7B23B1D}"/>
              </a:ext>
            </a:extLst>
          </p:cNvPr>
          <p:cNvSpPr txBox="1"/>
          <p:nvPr/>
        </p:nvSpPr>
        <p:spPr>
          <a:xfrm>
            <a:off x="7116580" y="1593598"/>
            <a:ext cx="2882332" cy="3660682"/>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概念：数据库硬件故障使存储在外存中（永久保存）的数据部分丢失或全部丢失。</a:t>
            </a:r>
          </a:p>
          <a:p>
            <a:pPr marL="171450" indent="-171450">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常见原因：</a:t>
            </a:r>
          </a:p>
          <a:p>
            <a:pPr marL="357188" lvl="1" indent="-179388">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磁盘损坏</a:t>
            </a:r>
          </a:p>
          <a:p>
            <a:pPr marL="357188" lvl="1" indent="-179388">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磁头碰撞</a:t>
            </a:r>
          </a:p>
          <a:p>
            <a:pPr marL="357188" lvl="1" indent="-179388">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瞬时强磁场干扰</a:t>
            </a:r>
          </a:p>
          <a:p>
            <a:pPr marL="177800" indent="-177800">
              <a:lnSpc>
                <a:spcPct val="150000"/>
              </a:lnSpc>
              <a:buFont typeface="Wingdings" panose="05000000000000000000" pitchFamily="2" charset="2"/>
              <a:buChar char="l"/>
            </a:pPr>
            <a:r>
              <a:rPr lang="zh-CN" altLang="en-US" sz="1200" b="1" dirty="0">
                <a:latin typeface="微软雅黑" panose="020B0503020204020204" pitchFamily="34" charset="-122"/>
                <a:ea typeface="微软雅黑" panose="020B0503020204020204" pitchFamily="34" charset="-122"/>
              </a:rPr>
              <a:t>恢复策略：</a:t>
            </a:r>
            <a:endParaRPr lang="en-US" altLang="zh-CN" sz="1200" b="1" dirty="0">
              <a:latin typeface="微软雅黑" panose="020B0503020204020204" pitchFamily="34" charset="-122"/>
              <a:ea typeface="微软雅黑" panose="020B0503020204020204" pitchFamily="34" charset="-122"/>
            </a:endParaRPr>
          </a:p>
          <a:p>
            <a:pPr marL="357188" lvl="1" indent="-179388">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装入数据库发生介质故障前某个时刻的数据副本</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marL="357188" lvl="1" indent="-179388">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重做自此时始的所有成功事务，将这些事务已提交的结果重新记入数据库。</a:t>
            </a:r>
          </a:p>
        </p:txBody>
      </p:sp>
      <p:pic>
        <p:nvPicPr>
          <p:cNvPr id="33" name="Picture 4" descr="查看源图像">
            <a:extLst>
              <a:ext uri="{FF2B5EF4-FFF2-40B4-BE49-F238E27FC236}">
                <a16:creationId xmlns:a16="http://schemas.microsoft.com/office/drawing/2014/main" id="{1A2A504A-0345-494B-919E-0B32C22BBB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9463" y="682300"/>
            <a:ext cx="789335" cy="76469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查看源图像">
            <a:extLst>
              <a:ext uri="{FF2B5EF4-FFF2-40B4-BE49-F238E27FC236}">
                <a16:creationId xmlns:a16="http://schemas.microsoft.com/office/drawing/2014/main" id="{9D86C224-17BA-475D-97EF-7154E8DDBE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5343" y="805953"/>
            <a:ext cx="496768" cy="496768"/>
          </a:xfrm>
          <a:prstGeom prst="rect">
            <a:avLst/>
          </a:prstGeom>
          <a:noFill/>
          <a:extLst>
            <a:ext uri="{909E8E84-426E-40DD-AFC4-6F175D3DCCD1}">
              <a14:hiddenFill xmlns:a14="http://schemas.microsoft.com/office/drawing/2010/main">
                <a:solidFill>
                  <a:srgbClr val="FFFFFF"/>
                </a:solidFill>
              </a14:hiddenFill>
            </a:ext>
          </a:extLst>
        </p:spPr>
      </p:pic>
      <p:sp>
        <p:nvSpPr>
          <p:cNvPr id="34" name="任意多边形: 形状 33">
            <a:extLst>
              <a:ext uri="{FF2B5EF4-FFF2-40B4-BE49-F238E27FC236}">
                <a16:creationId xmlns:a16="http://schemas.microsoft.com/office/drawing/2014/main" id="{59FB0208-6889-44BC-B251-FF1E412A54FF}"/>
              </a:ext>
            </a:extLst>
          </p:cNvPr>
          <p:cNvSpPr/>
          <p:nvPr/>
        </p:nvSpPr>
        <p:spPr>
          <a:xfrm>
            <a:off x="9585226" y="917253"/>
            <a:ext cx="366604" cy="260197"/>
          </a:xfrm>
          <a:custGeom>
            <a:avLst/>
            <a:gdLst>
              <a:gd name="T0" fmla="*/ 0 w 12800"/>
              <a:gd name="T1" fmla="*/ 4000 h 12800"/>
              <a:gd name="T2" fmla="*/ 12800 w 12800"/>
              <a:gd name="T3" fmla="*/ 0 h 12800"/>
              <a:gd name="T4" fmla="*/ 800 w 12800"/>
              <a:gd name="T5" fmla="*/ 3200 h 12800"/>
              <a:gd name="T6" fmla="*/ 12000 w 12800"/>
              <a:gd name="T7" fmla="*/ 800 h 12800"/>
              <a:gd name="T8" fmla="*/ 800 w 12800"/>
              <a:gd name="T9" fmla="*/ 3200 h 12800"/>
              <a:gd name="T10" fmla="*/ 10240 w 12800"/>
              <a:gd name="T11" fmla="*/ 2000 h 12800"/>
              <a:gd name="T12" fmla="*/ 11520 w 12800"/>
              <a:gd name="T13" fmla="*/ 2000 h 12800"/>
              <a:gd name="T14" fmla="*/ 9040 w 12800"/>
              <a:gd name="T15" fmla="*/ 1360 h 12800"/>
              <a:gd name="T16" fmla="*/ 9040 w 12800"/>
              <a:gd name="T17" fmla="*/ 2640 h 12800"/>
              <a:gd name="T18" fmla="*/ 9040 w 12800"/>
              <a:gd name="T19" fmla="*/ 1360 h 12800"/>
              <a:gd name="T20" fmla="*/ 6560 w 12800"/>
              <a:gd name="T21" fmla="*/ 2000 h 12800"/>
              <a:gd name="T22" fmla="*/ 7840 w 12800"/>
              <a:gd name="T23" fmla="*/ 2000 h 12800"/>
              <a:gd name="T24" fmla="*/ 10880 w 12800"/>
              <a:gd name="T25" fmla="*/ 5760 h 12800"/>
              <a:gd name="T26" fmla="*/ 10880 w 12800"/>
              <a:gd name="T27" fmla="*/ 7040 h 12800"/>
              <a:gd name="T28" fmla="*/ 10880 w 12800"/>
              <a:gd name="T29" fmla="*/ 5760 h 12800"/>
              <a:gd name="T30" fmla="*/ 8400 w 12800"/>
              <a:gd name="T31" fmla="*/ 6400 h 12800"/>
              <a:gd name="T32" fmla="*/ 9680 w 12800"/>
              <a:gd name="T33" fmla="*/ 6400 h 12800"/>
              <a:gd name="T34" fmla="*/ 7200 w 12800"/>
              <a:gd name="T35" fmla="*/ 5760 h 12800"/>
              <a:gd name="T36" fmla="*/ 7200 w 12800"/>
              <a:gd name="T37" fmla="*/ 7040 h 12800"/>
              <a:gd name="T38" fmla="*/ 7200 w 12800"/>
              <a:gd name="T39" fmla="*/ 5760 h 12800"/>
              <a:gd name="T40" fmla="*/ 10240 w 12800"/>
              <a:gd name="T41" fmla="*/ 10880 h 12800"/>
              <a:gd name="T42" fmla="*/ 11520 w 12800"/>
              <a:gd name="T43" fmla="*/ 10880 h 12800"/>
              <a:gd name="T44" fmla="*/ 9040 w 12800"/>
              <a:gd name="T45" fmla="*/ 10240 h 12800"/>
              <a:gd name="T46" fmla="*/ 9040 w 12800"/>
              <a:gd name="T47" fmla="*/ 11520 h 12800"/>
              <a:gd name="T48" fmla="*/ 9040 w 12800"/>
              <a:gd name="T49" fmla="*/ 10240 h 12800"/>
              <a:gd name="T50" fmla="*/ 6560 w 12800"/>
              <a:gd name="T51" fmla="*/ 10880 h 12800"/>
              <a:gd name="T52" fmla="*/ 7840 w 12800"/>
              <a:gd name="T53" fmla="*/ 10880 h 12800"/>
              <a:gd name="T54" fmla="*/ 12800 w 12800"/>
              <a:gd name="T55" fmla="*/ 8400 h 12800"/>
              <a:gd name="T56" fmla="*/ 0 w 12800"/>
              <a:gd name="T57" fmla="*/ 4400 h 12800"/>
              <a:gd name="T58" fmla="*/ 12800 w 12800"/>
              <a:gd name="T59" fmla="*/ 8400 h 12800"/>
              <a:gd name="T60" fmla="*/ 12000 w 12800"/>
              <a:gd name="T61" fmla="*/ 7600 h 12800"/>
              <a:gd name="T62" fmla="*/ 800 w 12800"/>
              <a:gd name="T63" fmla="*/ 5200 h 12800"/>
              <a:gd name="T64" fmla="*/ 12800 w 12800"/>
              <a:gd name="T65" fmla="*/ 12800 h 12800"/>
              <a:gd name="T66" fmla="*/ 0 w 12800"/>
              <a:gd name="T67" fmla="*/ 8800 h 12800"/>
              <a:gd name="T68" fmla="*/ 12800 w 12800"/>
              <a:gd name="T69" fmla="*/ 12800 h 12800"/>
              <a:gd name="T70" fmla="*/ 12000 w 12800"/>
              <a:gd name="T71" fmla="*/ 12000 h 12800"/>
              <a:gd name="T72" fmla="*/ 800 w 12800"/>
              <a:gd name="T73" fmla="*/ 9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00" h="12800">
                <a:moveTo>
                  <a:pt x="12800" y="4000"/>
                </a:moveTo>
                <a:lnTo>
                  <a:pt x="0" y="4000"/>
                </a:lnTo>
                <a:lnTo>
                  <a:pt x="0" y="0"/>
                </a:lnTo>
                <a:lnTo>
                  <a:pt x="12800" y="0"/>
                </a:lnTo>
                <a:lnTo>
                  <a:pt x="12800" y="4000"/>
                </a:lnTo>
                <a:close/>
                <a:moveTo>
                  <a:pt x="800" y="3200"/>
                </a:moveTo>
                <a:lnTo>
                  <a:pt x="12000" y="3200"/>
                </a:lnTo>
                <a:lnTo>
                  <a:pt x="12000" y="800"/>
                </a:lnTo>
                <a:lnTo>
                  <a:pt x="800" y="800"/>
                </a:lnTo>
                <a:lnTo>
                  <a:pt x="800" y="3200"/>
                </a:lnTo>
                <a:close/>
                <a:moveTo>
                  <a:pt x="10880" y="1360"/>
                </a:moveTo>
                <a:cubicBezTo>
                  <a:pt x="10560" y="1360"/>
                  <a:pt x="10240" y="1680"/>
                  <a:pt x="10240" y="2000"/>
                </a:cubicBezTo>
                <a:cubicBezTo>
                  <a:pt x="10240" y="2320"/>
                  <a:pt x="10560" y="2640"/>
                  <a:pt x="10880" y="2640"/>
                </a:cubicBezTo>
                <a:cubicBezTo>
                  <a:pt x="11200" y="2640"/>
                  <a:pt x="11520" y="2320"/>
                  <a:pt x="11520" y="2000"/>
                </a:cubicBezTo>
                <a:cubicBezTo>
                  <a:pt x="11520" y="1680"/>
                  <a:pt x="11280" y="1360"/>
                  <a:pt x="10880" y="1360"/>
                </a:cubicBezTo>
                <a:close/>
                <a:moveTo>
                  <a:pt x="9040" y="1360"/>
                </a:moveTo>
                <a:cubicBezTo>
                  <a:pt x="8720" y="1360"/>
                  <a:pt x="8400" y="1680"/>
                  <a:pt x="8400" y="2000"/>
                </a:cubicBezTo>
                <a:cubicBezTo>
                  <a:pt x="8400" y="2320"/>
                  <a:pt x="8720" y="2640"/>
                  <a:pt x="9040" y="2640"/>
                </a:cubicBezTo>
                <a:cubicBezTo>
                  <a:pt x="9360" y="2640"/>
                  <a:pt x="9680" y="2320"/>
                  <a:pt x="9680" y="2000"/>
                </a:cubicBezTo>
                <a:cubicBezTo>
                  <a:pt x="9680" y="1680"/>
                  <a:pt x="9440" y="1360"/>
                  <a:pt x="9040" y="1360"/>
                </a:cubicBezTo>
                <a:close/>
                <a:moveTo>
                  <a:pt x="7200" y="1360"/>
                </a:moveTo>
                <a:cubicBezTo>
                  <a:pt x="6880" y="1360"/>
                  <a:pt x="6560" y="1600"/>
                  <a:pt x="6560" y="2000"/>
                </a:cubicBezTo>
                <a:cubicBezTo>
                  <a:pt x="6560" y="2400"/>
                  <a:pt x="6880" y="2640"/>
                  <a:pt x="7200" y="2640"/>
                </a:cubicBezTo>
                <a:cubicBezTo>
                  <a:pt x="7520" y="2640"/>
                  <a:pt x="7840" y="2320"/>
                  <a:pt x="7840" y="2000"/>
                </a:cubicBezTo>
                <a:cubicBezTo>
                  <a:pt x="7840" y="1680"/>
                  <a:pt x="7600" y="1360"/>
                  <a:pt x="7200" y="1360"/>
                </a:cubicBezTo>
                <a:close/>
                <a:moveTo>
                  <a:pt x="10880" y="5760"/>
                </a:moveTo>
                <a:cubicBezTo>
                  <a:pt x="10560" y="5760"/>
                  <a:pt x="10240" y="6080"/>
                  <a:pt x="10240" y="6400"/>
                </a:cubicBezTo>
                <a:cubicBezTo>
                  <a:pt x="10240" y="6720"/>
                  <a:pt x="10560" y="7040"/>
                  <a:pt x="10880" y="7040"/>
                </a:cubicBezTo>
                <a:cubicBezTo>
                  <a:pt x="11200" y="7040"/>
                  <a:pt x="11520" y="6720"/>
                  <a:pt x="11520" y="6400"/>
                </a:cubicBezTo>
                <a:cubicBezTo>
                  <a:pt x="11520" y="6080"/>
                  <a:pt x="11280" y="5760"/>
                  <a:pt x="10880" y="5760"/>
                </a:cubicBezTo>
                <a:close/>
                <a:moveTo>
                  <a:pt x="9040" y="5760"/>
                </a:moveTo>
                <a:cubicBezTo>
                  <a:pt x="8720" y="5760"/>
                  <a:pt x="8400" y="6080"/>
                  <a:pt x="8400" y="6400"/>
                </a:cubicBezTo>
                <a:cubicBezTo>
                  <a:pt x="8400" y="6720"/>
                  <a:pt x="8720" y="7040"/>
                  <a:pt x="9040" y="7040"/>
                </a:cubicBezTo>
                <a:cubicBezTo>
                  <a:pt x="9360" y="7040"/>
                  <a:pt x="9680" y="6720"/>
                  <a:pt x="9680" y="6400"/>
                </a:cubicBezTo>
                <a:cubicBezTo>
                  <a:pt x="9680" y="6080"/>
                  <a:pt x="9440" y="5760"/>
                  <a:pt x="9040" y="5760"/>
                </a:cubicBezTo>
                <a:close/>
                <a:moveTo>
                  <a:pt x="7200" y="5760"/>
                </a:moveTo>
                <a:cubicBezTo>
                  <a:pt x="6880" y="5760"/>
                  <a:pt x="6560" y="6080"/>
                  <a:pt x="6560" y="6400"/>
                </a:cubicBezTo>
                <a:cubicBezTo>
                  <a:pt x="6560" y="6720"/>
                  <a:pt x="6880" y="7040"/>
                  <a:pt x="7200" y="7040"/>
                </a:cubicBezTo>
                <a:cubicBezTo>
                  <a:pt x="7520" y="7040"/>
                  <a:pt x="7840" y="6720"/>
                  <a:pt x="7840" y="6400"/>
                </a:cubicBezTo>
                <a:cubicBezTo>
                  <a:pt x="7840" y="6080"/>
                  <a:pt x="7600" y="5760"/>
                  <a:pt x="7200" y="5760"/>
                </a:cubicBezTo>
                <a:close/>
                <a:moveTo>
                  <a:pt x="10880" y="10240"/>
                </a:moveTo>
                <a:cubicBezTo>
                  <a:pt x="10560" y="10240"/>
                  <a:pt x="10240" y="10560"/>
                  <a:pt x="10240" y="10880"/>
                </a:cubicBezTo>
                <a:cubicBezTo>
                  <a:pt x="10240" y="11200"/>
                  <a:pt x="10560" y="11520"/>
                  <a:pt x="10880" y="11520"/>
                </a:cubicBezTo>
                <a:cubicBezTo>
                  <a:pt x="11200" y="11520"/>
                  <a:pt x="11520" y="11200"/>
                  <a:pt x="11520" y="10880"/>
                </a:cubicBezTo>
                <a:cubicBezTo>
                  <a:pt x="11520" y="10560"/>
                  <a:pt x="11280" y="10240"/>
                  <a:pt x="10880" y="10240"/>
                </a:cubicBezTo>
                <a:close/>
                <a:moveTo>
                  <a:pt x="9040" y="10240"/>
                </a:moveTo>
                <a:cubicBezTo>
                  <a:pt x="8720" y="10240"/>
                  <a:pt x="8400" y="10560"/>
                  <a:pt x="8400" y="10880"/>
                </a:cubicBezTo>
                <a:cubicBezTo>
                  <a:pt x="8400" y="11200"/>
                  <a:pt x="8720" y="11520"/>
                  <a:pt x="9040" y="11520"/>
                </a:cubicBezTo>
                <a:cubicBezTo>
                  <a:pt x="9360" y="11520"/>
                  <a:pt x="9680" y="11200"/>
                  <a:pt x="9680" y="10880"/>
                </a:cubicBezTo>
                <a:cubicBezTo>
                  <a:pt x="9680" y="10560"/>
                  <a:pt x="9440" y="10240"/>
                  <a:pt x="9040" y="10240"/>
                </a:cubicBezTo>
                <a:close/>
                <a:moveTo>
                  <a:pt x="7200" y="10240"/>
                </a:moveTo>
                <a:cubicBezTo>
                  <a:pt x="6880" y="10240"/>
                  <a:pt x="6560" y="10560"/>
                  <a:pt x="6560" y="10880"/>
                </a:cubicBezTo>
                <a:cubicBezTo>
                  <a:pt x="6560" y="11200"/>
                  <a:pt x="6880" y="11520"/>
                  <a:pt x="7200" y="11520"/>
                </a:cubicBezTo>
                <a:cubicBezTo>
                  <a:pt x="7520" y="11520"/>
                  <a:pt x="7840" y="11200"/>
                  <a:pt x="7840" y="10880"/>
                </a:cubicBezTo>
                <a:cubicBezTo>
                  <a:pt x="7840" y="10560"/>
                  <a:pt x="7600" y="10240"/>
                  <a:pt x="7200" y="10240"/>
                </a:cubicBezTo>
                <a:close/>
                <a:moveTo>
                  <a:pt x="12800" y="8400"/>
                </a:moveTo>
                <a:lnTo>
                  <a:pt x="0" y="8400"/>
                </a:lnTo>
                <a:lnTo>
                  <a:pt x="0" y="4400"/>
                </a:lnTo>
                <a:lnTo>
                  <a:pt x="12800" y="4400"/>
                </a:lnTo>
                <a:lnTo>
                  <a:pt x="12800" y="8400"/>
                </a:lnTo>
                <a:close/>
                <a:moveTo>
                  <a:pt x="800" y="7600"/>
                </a:moveTo>
                <a:lnTo>
                  <a:pt x="12000" y="7600"/>
                </a:lnTo>
                <a:lnTo>
                  <a:pt x="12000" y="5200"/>
                </a:lnTo>
                <a:lnTo>
                  <a:pt x="800" y="5200"/>
                </a:lnTo>
                <a:lnTo>
                  <a:pt x="800" y="7600"/>
                </a:lnTo>
                <a:close/>
                <a:moveTo>
                  <a:pt x="12800" y="12800"/>
                </a:moveTo>
                <a:lnTo>
                  <a:pt x="0" y="12800"/>
                </a:lnTo>
                <a:lnTo>
                  <a:pt x="0" y="8800"/>
                </a:lnTo>
                <a:lnTo>
                  <a:pt x="12800" y="8800"/>
                </a:lnTo>
                <a:lnTo>
                  <a:pt x="12800" y="12800"/>
                </a:lnTo>
                <a:close/>
                <a:moveTo>
                  <a:pt x="800" y="12000"/>
                </a:moveTo>
                <a:lnTo>
                  <a:pt x="12000" y="12000"/>
                </a:lnTo>
                <a:lnTo>
                  <a:pt x="12000" y="9600"/>
                </a:lnTo>
                <a:lnTo>
                  <a:pt x="800" y="9600"/>
                </a:lnTo>
                <a:lnTo>
                  <a:pt x="800" y="120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任意多边形: 形状 34">
            <a:extLst>
              <a:ext uri="{FF2B5EF4-FFF2-40B4-BE49-F238E27FC236}">
                <a16:creationId xmlns:a16="http://schemas.microsoft.com/office/drawing/2014/main" id="{5C14D3C6-DF82-49DB-B22C-D3409E4C2BD2}"/>
              </a:ext>
            </a:extLst>
          </p:cNvPr>
          <p:cNvSpPr/>
          <p:nvPr/>
        </p:nvSpPr>
        <p:spPr>
          <a:xfrm>
            <a:off x="9537933" y="818851"/>
            <a:ext cx="448018" cy="468258"/>
          </a:xfrm>
          <a:custGeom>
            <a:avLst/>
            <a:gdLst>
              <a:gd name="connsiteX0" fmla="*/ 15680 w 546956"/>
              <a:gd name="connsiteY0" fmla="*/ 424531 h 565449"/>
              <a:gd name="connsiteX1" fmla="*/ 15680 w 546956"/>
              <a:gd name="connsiteY1" fmla="*/ 451241 h 565449"/>
              <a:gd name="connsiteX2" fmla="*/ 273017 w 546956"/>
              <a:gd name="connsiteY2" fmla="*/ 550713 h 565449"/>
              <a:gd name="connsiteX3" fmla="*/ 531276 w 546956"/>
              <a:gd name="connsiteY3" fmla="*/ 451241 h 565449"/>
              <a:gd name="connsiteX4" fmla="*/ 531276 w 546956"/>
              <a:gd name="connsiteY4" fmla="*/ 424531 h 565449"/>
              <a:gd name="connsiteX5" fmla="*/ 273017 w 546956"/>
              <a:gd name="connsiteY5" fmla="*/ 500977 h 565449"/>
              <a:gd name="connsiteX6" fmla="*/ 15680 w 546956"/>
              <a:gd name="connsiteY6" fmla="*/ 424531 h 565449"/>
              <a:gd name="connsiteX7" fmla="*/ 7379 w 546956"/>
              <a:gd name="connsiteY7" fmla="*/ 377558 h 565449"/>
              <a:gd name="connsiteX8" fmla="*/ 15680 w 546956"/>
              <a:gd name="connsiteY8" fmla="*/ 385847 h 565449"/>
              <a:gd name="connsiteX9" fmla="*/ 273017 w 546956"/>
              <a:gd name="connsiteY9" fmla="*/ 485319 h 565449"/>
              <a:gd name="connsiteX10" fmla="*/ 531276 w 546956"/>
              <a:gd name="connsiteY10" fmla="*/ 385847 h 565449"/>
              <a:gd name="connsiteX11" fmla="*/ 538655 w 546956"/>
              <a:gd name="connsiteY11" fmla="*/ 377558 h 565449"/>
              <a:gd name="connsiteX12" fmla="*/ 546956 w 546956"/>
              <a:gd name="connsiteY12" fmla="*/ 385847 h 565449"/>
              <a:gd name="connsiteX13" fmla="*/ 546956 w 546956"/>
              <a:gd name="connsiteY13" fmla="*/ 451241 h 565449"/>
              <a:gd name="connsiteX14" fmla="*/ 273017 w 546956"/>
              <a:gd name="connsiteY14" fmla="*/ 565449 h 565449"/>
              <a:gd name="connsiteX15" fmla="*/ 0 w 546956"/>
              <a:gd name="connsiteY15" fmla="*/ 451241 h 565449"/>
              <a:gd name="connsiteX16" fmla="*/ 0 w 546956"/>
              <a:gd name="connsiteY16" fmla="*/ 385847 h 565449"/>
              <a:gd name="connsiteX17" fmla="*/ 7379 w 546956"/>
              <a:gd name="connsiteY17" fmla="*/ 377558 h 565449"/>
              <a:gd name="connsiteX18" fmla="*/ 15680 w 546956"/>
              <a:gd name="connsiteY18" fmla="*/ 284541 h 565449"/>
              <a:gd name="connsiteX19" fmla="*/ 15680 w 546956"/>
              <a:gd name="connsiteY19" fmla="*/ 311251 h 565449"/>
              <a:gd name="connsiteX20" fmla="*/ 273017 w 546956"/>
              <a:gd name="connsiteY20" fmla="*/ 410723 h 565449"/>
              <a:gd name="connsiteX21" fmla="*/ 531276 w 546956"/>
              <a:gd name="connsiteY21" fmla="*/ 311251 h 565449"/>
              <a:gd name="connsiteX22" fmla="*/ 531276 w 546956"/>
              <a:gd name="connsiteY22" fmla="*/ 284541 h 565449"/>
              <a:gd name="connsiteX23" fmla="*/ 273017 w 546956"/>
              <a:gd name="connsiteY23" fmla="*/ 360986 h 565449"/>
              <a:gd name="connsiteX24" fmla="*/ 15680 w 546956"/>
              <a:gd name="connsiteY24" fmla="*/ 284541 h 565449"/>
              <a:gd name="connsiteX25" fmla="*/ 7379 w 546956"/>
              <a:gd name="connsiteY25" fmla="*/ 238489 h 565449"/>
              <a:gd name="connsiteX26" fmla="*/ 15680 w 546956"/>
              <a:gd name="connsiteY26" fmla="*/ 245857 h 565449"/>
              <a:gd name="connsiteX27" fmla="*/ 273017 w 546956"/>
              <a:gd name="connsiteY27" fmla="*/ 345329 h 565449"/>
              <a:gd name="connsiteX28" fmla="*/ 531276 w 546956"/>
              <a:gd name="connsiteY28" fmla="*/ 245857 h 565449"/>
              <a:gd name="connsiteX29" fmla="*/ 538655 w 546956"/>
              <a:gd name="connsiteY29" fmla="*/ 238489 h 565449"/>
              <a:gd name="connsiteX30" fmla="*/ 546956 w 546956"/>
              <a:gd name="connsiteY30" fmla="*/ 245857 h 565449"/>
              <a:gd name="connsiteX31" fmla="*/ 546956 w 546956"/>
              <a:gd name="connsiteY31" fmla="*/ 311251 h 565449"/>
              <a:gd name="connsiteX32" fmla="*/ 273017 w 546956"/>
              <a:gd name="connsiteY32" fmla="*/ 426380 h 565449"/>
              <a:gd name="connsiteX33" fmla="*/ 0 w 546956"/>
              <a:gd name="connsiteY33" fmla="*/ 311251 h 565449"/>
              <a:gd name="connsiteX34" fmla="*/ 0 w 546956"/>
              <a:gd name="connsiteY34" fmla="*/ 245857 h 565449"/>
              <a:gd name="connsiteX35" fmla="*/ 7379 w 546956"/>
              <a:gd name="connsiteY35" fmla="*/ 238489 h 565449"/>
              <a:gd name="connsiteX36" fmla="*/ 273017 w 546956"/>
              <a:gd name="connsiteY36" fmla="*/ 15654 h 565449"/>
              <a:gd name="connsiteX37" fmla="*/ 15680 w 546956"/>
              <a:gd name="connsiteY37" fmla="*/ 115107 h 565449"/>
              <a:gd name="connsiteX38" fmla="*/ 15680 w 546956"/>
              <a:gd name="connsiteY38" fmla="*/ 180488 h 565449"/>
              <a:gd name="connsiteX39" fmla="*/ 273017 w 546956"/>
              <a:gd name="connsiteY39" fmla="*/ 279941 h 565449"/>
              <a:gd name="connsiteX40" fmla="*/ 531276 w 546956"/>
              <a:gd name="connsiteY40" fmla="*/ 180488 h 565449"/>
              <a:gd name="connsiteX41" fmla="*/ 531276 w 546956"/>
              <a:gd name="connsiteY41" fmla="*/ 115107 h 565449"/>
              <a:gd name="connsiteX42" fmla="*/ 273017 w 546956"/>
              <a:gd name="connsiteY42" fmla="*/ 15654 h 565449"/>
              <a:gd name="connsiteX43" fmla="*/ 273017 w 546956"/>
              <a:gd name="connsiteY43" fmla="*/ 0 h 565449"/>
              <a:gd name="connsiteX44" fmla="*/ 546956 w 546956"/>
              <a:gd name="connsiteY44" fmla="*/ 115107 h 565449"/>
              <a:gd name="connsiteX45" fmla="*/ 546956 w 546956"/>
              <a:gd name="connsiteY45" fmla="*/ 180488 h 565449"/>
              <a:gd name="connsiteX46" fmla="*/ 273017 w 546956"/>
              <a:gd name="connsiteY46" fmla="*/ 295596 h 565449"/>
              <a:gd name="connsiteX47" fmla="*/ 0 w 546956"/>
              <a:gd name="connsiteY47" fmla="*/ 180488 h 565449"/>
              <a:gd name="connsiteX48" fmla="*/ 0 w 546956"/>
              <a:gd name="connsiteY48" fmla="*/ 115107 h 565449"/>
              <a:gd name="connsiteX49" fmla="*/ 273017 w 546956"/>
              <a:gd name="connsiteY49" fmla="*/ 0 h 56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46956" h="565449">
                <a:moveTo>
                  <a:pt x="15680" y="424531"/>
                </a:moveTo>
                <a:lnTo>
                  <a:pt x="15680" y="451241"/>
                </a:lnTo>
                <a:cubicBezTo>
                  <a:pt x="15680" y="504661"/>
                  <a:pt x="133741" y="550713"/>
                  <a:pt x="273017" y="550713"/>
                </a:cubicBezTo>
                <a:cubicBezTo>
                  <a:pt x="413215" y="550713"/>
                  <a:pt x="531276" y="504661"/>
                  <a:pt x="531276" y="451241"/>
                </a:cubicBezTo>
                <a:lnTo>
                  <a:pt x="531276" y="424531"/>
                </a:lnTo>
                <a:cubicBezTo>
                  <a:pt x="493459" y="469662"/>
                  <a:pt x="391078" y="500977"/>
                  <a:pt x="273017" y="500977"/>
                </a:cubicBezTo>
                <a:cubicBezTo>
                  <a:pt x="155878" y="500977"/>
                  <a:pt x="52574" y="469662"/>
                  <a:pt x="15680" y="424531"/>
                </a:cubicBezTo>
                <a:close/>
                <a:moveTo>
                  <a:pt x="7379" y="377558"/>
                </a:moveTo>
                <a:cubicBezTo>
                  <a:pt x="11991" y="377558"/>
                  <a:pt x="15680" y="381242"/>
                  <a:pt x="15680" y="385847"/>
                </a:cubicBezTo>
                <a:cubicBezTo>
                  <a:pt x="15680" y="439267"/>
                  <a:pt x="133741" y="485319"/>
                  <a:pt x="273017" y="485319"/>
                </a:cubicBezTo>
                <a:cubicBezTo>
                  <a:pt x="413215" y="485319"/>
                  <a:pt x="531276" y="439267"/>
                  <a:pt x="531276" y="385847"/>
                </a:cubicBezTo>
                <a:cubicBezTo>
                  <a:pt x="531276" y="381242"/>
                  <a:pt x="534965" y="377558"/>
                  <a:pt x="538655" y="377558"/>
                </a:cubicBezTo>
                <a:cubicBezTo>
                  <a:pt x="543267" y="377558"/>
                  <a:pt x="546956" y="381242"/>
                  <a:pt x="546956" y="385847"/>
                </a:cubicBezTo>
                <a:lnTo>
                  <a:pt x="546956" y="451241"/>
                </a:lnTo>
                <a:cubicBezTo>
                  <a:pt x="546956" y="515713"/>
                  <a:pt x="426128" y="565449"/>
                  <a:pt x="273017" y="565449"/>
                </a:cubicBezTo>
                <a:cubicBezTo>
                  <a:pt x="119906" y="565449"/>
                  <a:pt x="0" y="515713"/>
                  <a:pt x="0" y="451241"/>
                </a:cubicBezTo>
                <a:lnTo>
                  <a:pt x="0" y="385847"/>
                </a:lnTo>
                <a:cubicBezTo>
                  <a:pt x="0" y="381242"/>
                  <a:pt x="3689" y="377558"/>
                  <a:pt x="7379" y="377558"/>
                </a:cubicBezTo>
                <a:close/>
                <a:moveTo>
                  <a:pt x="15680" y="284541"/>
                </a:moveTo>
                <a:lnTo>
                  <a:pt x="15680" y="311251"/>
                </a:lnTo>
                <a:cubicBezTo>
                  <a:pt x="15680" y="365592"/>
                  <a:pt x="133741" y="410723"/>
                  <a:pt x="273017" y="410723"/>
                </a:cubicBezTo>
                <a:cubicBezTo>
                  <a:pt x="413215" y="410723"/>
                  <a:pt x="531276" y="365592"/>
                  <a:pt x="531276" y="311251"/>
                </a:cubicBezTo>
                <a:lnTo>
                  <a:pt x="531276" y="284541"/>
                </a:lnTo>
                <a:cubicBezTo>
                  <a:pt x="493459" y="330592"/>
                  <a:pt x="391078" y="360986"/>
                  <a:pt x="273017" y="360986"/>
                </a:cubicBezTo>
                <a:cubicBezTo>
                  <a:pt x="155878" y="360986"/>
                  <a:pt x="52574" y="330592"/>
                  <a:pt x="15680" y="284541"/>
                </a:cubicBezTo>
                <a:close/>
                <a:moveTo>
                  <a:pt x="7379" y="238489"/>
                </a:moveTo>
                <a:cubicBezTo>
                  <a:pt x="11991" y="238489"/>
                  <a:pt x="15680" y="241252"/>
                  <a:pt x="15680" y="245857"/>
                </a:cubicBezTo>
                <a:cubicBezTo>
                  <a:pt x="15680" y="300198"/>
                  <a:pt x="133741" y="345329"/>
                  <a:pt x="273017" y="345329"/>
                </a:cubicBezTo>
                <a:cubicBezTo>
                  <a:pt x="413215" y="345329"/>
                  <a:pt x="531276" y="300198"/>
                  <a:pt x="531276" y="245857"/>
                </a:cubicBezTo>
                <a:cubicBezTo>
                  <a:pt x="531276" y="241252"/>
                  <a:pt x="534965" y="238489"/>
                  <a:pt x="538655" y="238489"/>
                </a:cubicBezTo>
                <a:cubicBezTo>
                  <a:pt x="543267" y="238489"/>
                  <a:pt x="546956" y="241252"/>
                  <a:pt x="546956" y="245857"/>
                </a:cubicBezTo>
                <a:lnTo>
                  <a:pt x="546956" y="311251"/>
                </a:lnTo>
                <a:cubicBezTo>
                  <a:pt x="546956" y="375723"/>
                  <a:pt x="426128" y="426380"/>
                  <a:pt x="273017" y="426380"/>
                </a:cubicBezTo>
                <a:cubicBezTo>
                  <a:pt x="119906" y="426380"/>
                  <a:pt x="0" y="375723"/>
                  <a:pt x="0" y="311251"/>
                </a:cubicBezTo>
                <a:lnTo>
                  <a:pt x="0" y="245857"/>
                </a:lnTo>
                <a:cubicBezTo>
                  <a:pt x="0" y="241252"/>
                  <a:pt x="3689" y="238489"/>
                  <a:pt x="7379" y="238489"/>
                </a:cubicBezTo>
                <a:close/>
                <a:moveTo>
                  <a:pt x="273017" y="15654"/>
                </a:moveTo>
                <a:cubicBezTo>
                  <a:pt x="133741" y="15654"/>
                  <a:pt x="15680" y="60777"/>
                  <a:pt x="15680" y="115107"/>
                </a:cubicBezTo>
                <a:lnTo>
                  <a:pt x="15680" y="180488"/>
                </a:lnTo>
                <a:cubicBezTo>
                  <a:pt x="15680" y="234819"/>
                  <a:pt x="133741" y="279941"/>
                  <a:pt x="273017" y="279941"/>
                </a:cubicBezTo>
                <a:cubicBezTo>
                  <a:pt x="413215" y="279941"/>
                  <a:pt x="531276" y="234819"/>
                  <a:pt x="531276" y="180488"/>
                </a:cubicBezTo>
                <a:lnTo>
                  <a:pt x="531276" y="115107"/>
                </a:lnTo>
                <a:cubicBezTo>
                  <a:pt x="531276" y="60777"/>
                  <a:pt x="413215" y="15654"/>
                  <a:pt x="273017" y="15654"/>
                </a:cubicBezTo>
                <a:close/>
                <a:moveTo>
                  <a:pt x="273017" y="0"/>
                </a:moveTo>
                <a:cubicBezTo>
                  <a:pt x="426128" y="0"/>
                  <a:pt x="546956" y="50647"/>
                  <a:pt x="546956" y="115107"/>
                </a:cubicBezTo>
                <a:lnTo>
                  <a:pt x="546956" y="180488"/>
                </a:lnTo>
                <a:cubicBezTo>
                  <a:pt x="546956" y="244949"/>
                  <a:pt x="426128" y="295596"/>
                  <a:pt x="273017" y="295596"/>
                </a:cubicBezTo>
                <a:cubicBezTo>
                  <a:pt x="119906" y="295596"/>
                  <a:pt x="0" y="244949"/>
                  <a:pt x="0" y="180488"/>
                </a:cubicBezTo>
                <a:lnTo>
                  <a:pt x="0" y="115107"/>
                </a:lnTo>
                <a:cubicBezTo>
                  <a:pt x="0" y="50647"/>
                  <a:pt x="119906" y="0"/>
                  <a:pt x="27301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792861"/>
      </p:ext>
    </p:extLst>
  </p:cSld>
  <p:clrMapOvr>
    <a:masterClrMapping/>
  </p:clrMapOvr>
  <p:transition advTm="109595">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特殊的异类故障：</a:t>
            </a:r>
            <a:r>
              <a:rPr dirty="0"/>
              <a:t>计算机病毒</a:t>
            </a:r>
            <a:r>
              <a:rPr lang="zh-CN" altLang="en-US" dirty="0"/>
              <a:t>防范</a:t>
            </a:r>
            <a:endParaRPr dirty="0"/>
          </a:p>
        </p:txBody>
      </p:sp>
      <p:pic>
        <p:nvPicPr>
          <p:cNvPr id="1032" name="Picture 8" descr="查看源图像">
            <a:extLst>
              <a:ext uri="{FF2B5EF4-FFF2-40B4-BE49-F238E27FC236}">
                <a16:creationId xmlns:a16="http://schemas.microsoft.com/office/drawing/2014/main" id="{7EBE4FC8-C5AF-4CD5-87AD-EA875EB2C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528" y="985292"/>
            <a:ext cx="2744341" cy="21897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查看源图像">
            <a:extLst>
              <a:ext uri="{FF2B5EF4-FFF2-40B4-BE49-F238E27FC236}">
                <a16:creationId xmlns:a16="http://schemas.microsoft.com/office/drawing/2014/main" id="{1C408853-9820-4F07-B092-DC4B68879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96" y="3198374"/>
            <a:ext cx="2136915" cy="21369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查看源图像">
            <a:extLst>
              <a:ext uri="{FF2B5EF4-FFF2-40B4-BE49-F238E27FC236}">
                <a16:creationId xmlns:a16="http://schemas.microsoft.com/office/drawing/2014/main" id="{1A6F59A6-1F60-4C6C-A945-2630B9433F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9760" y="1233639"/>
            <a:ext cx="7121178" cy="41017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extLst>
              <a:ext uri="{FF2B5EF4-FFF2-40B4-BE49-F238E27FC236}">
                <a16:creationId xmlns:a16="http://schemas.microsoft.com/office/drawing/2014/main" id="{EAD98C7E-A2CD-416E-903A-83A1FA944206}"/>
              </a:ext>
            </a:extLst>
          </p:cNvPr>
          <p:cNvSpPr txBox="1">
            <a:spLocks noChangeArrowheads="1"/>
          </p:cNvSpPr>
          <p:nvPr/>
        </p:nvSpPr>
        <p:spPr bwMode="auto">
          <a:xfrm>
            <a:off x="4124020" y="1910883"/>
            <a:ext cx="1080120" cy="338554"/>
          </a:xfrm>
          <a:prstGeom prst="rect">
            <a:avLst/>
          </a:prstGeom>
          <a:solidFill>
            <a:srgbClr val="FF0000"/>
          </a:solidFill>
          <a:ln>
            <a:noFill/>
            <a:headEnd/>
            <a:tailEnd/>
          </a:ln>
        </p:spPr>
        <p:style>
          <a:lnRef idx="2">
            <a:schemeClr val="accent6"/>
          </a:lnRef>
          <a:fillRef idx="1">
            <a:schemeClr val="lt1"/>
          </a:fillRef>
          <a:effectRef idx="0">
            <a:schemeClr val="accent6"/>
          </a:effectRef>
          <a:fontRef idx="minor">
            <a:schemeClr val="dk1"/>
          </a:fontRef>
        </p:style>
        <p:txBody>
          <a:bodyPr wrap="square">
            <a:spAutoFit/>
          </a:bodyPr>
          <a:lstStyle>
            <a:lvl1pPr algn="ctr" eaLnBrk="0" hangingPunct="0">
              <a:spcBef>
                <a:spcPct val="20000"/>
              </a:spcBef>
              <a:defRPr sz="3200">
                <a:solidFill>
                  <a:schemeClr val="tx1"/>
                </a:solidFill>
                <a:latin typeface="Arial" charset="0"/>
                <a:ea typeface="宋体" charset="-122"/>
              </a:defRPr>
            </a:lvl1pPr>
            <a:lvl2pPr marL="742950" indent="-285750" algn="ctr" eaLnBrk="0" hangingPunct="0">
              <a:spcBef>
                <a:spcPct val="20000"/>
              </a:spcBef>
              <a:defRPr sz="3200">
                <a:solidFill>
                  <a:schemeClr val="tx1"/>
                </a:solidFill>
                <a:latin typeface="Arial" charset="0"/>
                <a:ea typeface="宋体" charset="-122"/>
              </a:defRPr>
            </a:lvl2pPr>
            <a:lvl3pPr marL="1143000" indent="-228600" algn="ctr" eaLnBrk="0" hangingPunct="0">
              <a:spcBef>
                <a:spcPct val="20000"/>
              </a:spcBef>
              <a:defRPr sz="3200">
                <a:solidFill>
                  <a:schemeClr val="tx1"/>
                </a:solidFill>
                <a:latin typeface="Arial" charset="0"/>
                <a:ea typeface="宋体" charset="-122"/>
              </a:defRPr>
            </a:lvl3pPr>
            <a:lvl4pPr marL="1600200" indent="-228600" algn="ctr" eaLnBrk="0" hangingPunct="0">
              <a:spcBef>
                <a:spcPct val="20000"/>
              </a:spcBef>
              <a:defRPr sz="3200">
                <a:solidFill>
                  <a:schemeClr val="tx1"/>
                </a:solidFill>
                <a:latin typeface="Arial" charset="0"/>
                <a:ea typeface="宋体" charset="-122"/>
              </a:defRPr>
            </a:lvl4pPr>
            <a:lvl5pPr marL="2057400" indent="-228600" algn="ctr" eaLnBrk="0" hangingPunct="0">
              <a:spcBef>
                <a:spcPct val="20000"/>
              </a:spcBef>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eaLnBrk="1" hangingPunct="1">
              <a:spcBef>
                <a:spcPct val="50000"/>
              </a:spcBef>
              <a:defRPr/>
            </a:pPr>
            <a:r>
              <a:rPr kumimoji="1" lang="zh-CN" altLang="en-US" sz="1600" dirty="0">
                <a:solidFill>
                  <a:schemeClr val="bg1"/>
                </a:solidFill>
                <a:latin typeface="微软雅黑" panose="020B0503020204020204" pitchFamily="34" charset="-122"/>
                <a:ea typeface="微软雅黑" panose="020B0503020204020204" pitchFamily="34" charset="-122"/>
              </a:rPr>
              <a:t>物理隔离</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p:cNvSpPr txBox="1">
            <a:spLocks noChangeArrowheads="1"/>
          </p:cNvSpPr>
          <p:nvPr/>
        </p:nvSpPr>
        <p:spPr bwMode="auto">
          <a:xfrm>
            <a:off x="3982862" y="1792112"/>
            <a:ext cx="3737681" cy="55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3111" b="1">
                <a:solidFill>
                  <a:srgbClr val="666666"/>
                </a:solidFill>
                <a:latin typeface="微软雅黑" panose="020B0503020204020204" pitchFamily="34" charset="-122"/>
                <a:ea typeface="微软雅黑" panose="020B0503020204020204" pitchFamily="34" charset="-122"/>
              </a:rPr>
              <a:t>数据库恢复技术</a:t>
            </a:r>
          </a:p>
        </p:txBody>
      </p:sp>
      <p:sp>
        <p:nvSpPr>
          <p:cNvPr id="8" name="矩形 48"/>
          <p:cNvSpPr>
            <a:spLocks noChangeArrowheads="1"/>
          </p:cNvSpPr>
          <p:nvPr/>
        </p:nvSpPr>
        <p:spPr bwMode="auto">
          <a:xfrm>
            <a:off x="4464404" y="2524125"/>
            <a:ext cx="3374319" cy="1284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p>
            <a:pPr marL="297100" indent="-297100" eaLnBrk="1" hangingPunct="1">
              <a:lnSpc>
                <a:spcPct val="120000"/>
              </a:lnSpc>
              <a:spcBef>
                <a:spcPts val="520"/>
              </a:spcBef>
              <a:buFont typeface="Arial" panose="020B0604020202020204" pitchFamily="34" charset="0"/>
              <a:buChar char="•"/>
              <a:defRPr/>
            </a:pPr>
            <a:r>
              <a:rPr lang="zh-CN" altLang="en-US" sz="2000" dirty="0">
                <a:solidFill>
                  <a:srgbClr val="FF0000"/>
                </a:solidFill>
                <a:latin typeface="微软雅黑" pitchFamily="34" charset="-122"/>
                <a:ea typeface="微软雅黑" pitchFamily="34" charset="-122"/>
              </a:rPr>
              <a:t>恢复的基本原理</a:t>
            </a:r>
            <a:endParaRPr lang="en-US" altLang="zh-CN" sz="2000" dirty="0">
              <a:solidFill>
                <a:srgbClr val="FF0000"/>
              </a:solidFill>
              <a:latin typeface="微软雅黑" pitchFamily="34" charset="-122"/>
              <a:ea typeface="微软雅黑" pitchFamily="34" charset="-122"/>
            </a:endParaRPr>
          </a:p>
          <a:p>
            <a:pPr marL="297100" indent="-297100" eaLnBrk="1" hangingPunct="1">
              <a:lnSpc>
                <a:spcPct val="120000"/>
              </a:lnSpc>
              <a:spcBef>
                <a:spcPts val="520"/>
              </a:spcBef>
              <a:buFont typeface="Arial" panose="020B0604020202020204" pitchFamily="34" charset="0"/>
              <a:buChar char="•"/>
              <a:defRPr/>
            </a:pPr>
            <a:r>
              <a:rPr lang="zh-CN" altLang="en-US" sz="2000" dirty="0">
                <a:solidFill>
                  <a:schemeClr val="bg1">
                    <a:lumMod val="50000"/>
                  </a:schemeClr>
                </a:solidFill>
                <a:latin typeface="微软雅黑" pitchFamily="34" charset="-122"/>
                <a:ea typeface="微软雅黑" pitchFamily="34" charset="-122"/>
              </a:rPr>
              <a:t>恢复的实现技术</a:t>
            </a:r>
            <a:endParaRPr lang="en-US" altLang="zh-CN" sz="2000" dirty="0">
              <a:solidFill>
                <a:schemeClr val="bg1">
                  <a:lumMod val="50000"/>
                </a:schemeClr>
              </a:solidFill>
              <a:latin typeface="微软雅黑" pitchFamily="34" charset="-122"/>
              <a:ea typeface="微软雅黑" pitchFamily="34" charset="-122"/>
            </a:endParaRPr>
          </a:p>
          <a:p>
            <a:pPr marL="297100" indent="-297100" eaLnBrk="1" hangingPunct="1">
              <a:lnSpc>
                <a:spcPct val="120000"/>
              </a:lnSpc>
              <a:spcBef>
                <a:spcPts val="520"/>
              </a:spcBef>
              <a:buFont typeface="Arial" panose="020B0604020202020204" pitchFamily="34" charset="0"/>
              <a:buChar char="•"/>
              <a:defRPr/>
            </a:pPr>
            <a:r>
              <a:rPr lang="zh-CN" altLang="en-US" sz="2000" dirty="0">
                <a:solidFill>
                  <a:schemeClr val="bg1">
                    <a:lumMod val="50000"/>
                  </a:schemeClr>
                </a:solidFill>
                <a:latin typeface="微软雅黑" pitchFamily="34" charset="-122"/>
                <a:ea typeface="微软雅黑" pitchFamily="34" charset="-122"/>
              </a:rPr>
              <a:t>恢复策略</a:t>
            </a:r>
            <a:endParaRPr lang="en-US" altLang="zh-CN" sz="2000" dirty="0">
              <a:solidFill>
                <a:schemeClr val="bg1">
                  <a:lumMod val="50000"/>
                </a:schemeClr>
              </a:solidFill>
              <a:latin typeface="微软雅黑" pitchFamily="34" charset="-122"/>
              <a:ea typeface="微软雅黑" pitchFamily="34" charset="-122"/>
            </a:endParaRPr>
          </a:p>
        </p:txBody>
      </p:sp>
      <p:sp>
        <p:nvSpPr>
          <p:cNvPr id="7" name="椭圆 6"/>
          <p:cNvSpPr/>
          <p:nvPr/>
        </p:nvSpPr>
        <p:spPr>
          <a:xfrm>
            <a:off x="2979209" y="2007306"/>
            <a:ext cx="869597" cy="883709"/>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hangingPunct="1">
              <a:defRPr/>
            </a:pPr>
            <a:endParaRPr lang="zh-CN" altLang="en-US" sz="3556">
              <a:latin typeface="Impact" pitchFamily="34" charset="0"/>
            </a:endParaRPr>
          </a:p>
        </p:txBody>
      </p:sp>
      <p:sp>
        <p:nvSpPr>
          <p:cNvPr id="9" name="椭圆 8"/>
          <p:cNvSpPr/>
          <p:nvPr/>
        </p:nvSpPr>
        <p:spPr>
          <a:xfrm>
            <a:off x="3053292" y="2076098"/>
            <a:ext cx="719667" cy="7320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defTabSz="792269" eaLnBrk="1" hangingPunct="1">
              <a:spcBef>
                <a:spcPct val="20000"/>
              </a:spcBef>
              <a:defRPr/>
            </a:pPr>
            <a:r>
              <a:rPr lang="en-US" altLang="zh-CN" sz="4889" dirty="0">
                <a:latin typeface="Impact" panose="020B0806030902050204" pitchFamily="34" charset="0"/>
              </a:rPr>
              <a:t>2</a:t>
            </a:r>
            <a:endParaRPr lang="zh-CN" altLang="en-US" sz="4889" dirty="0">
              <a:latin typeface="Impact" panose="020B0806030902050204" pitchFamily="34" charset="0"/>
            </a:endParaRPr>
          </a:p>
        </p:txBody>
      </p:sp>
      <p:cxnSp>
        <p:nvCxnSpPr>
          <p:cNvPr id="10" name="直接连接符 9"/>
          <p:cNvCxnSpPr>
            <a:stCxn id="7" idx="6"/>
          </p:cNvCxnSpPr>
          <p:nvPr/>
        </p:nvCxnSpPr>
        <p:spPr>
          <a:xfrm flipV="1">
            <a:off x="3848806" y="2407709"/>
            <a:ext cx="3750028" cy="40569"/>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恢复的基本原理</a:t>
            </a:r>
          </a:p>
        </p:txBody>
      </p:sp>
      <p:sp>
        <p:nvSpPr>
          <p:cNvPr id="28675" name="Rectangle 3"/>
          <p:cNvSpPr>
            <a:spLocks noGrp="1" noChangeArrowheads="1"/>
          </p:cNvSpPr>
          <p:nvPr>
            <p:ph sz="quarter" idx="10"/>
          </p:nvPr>
        </p:nvSpPr>
        <p:spPr>
          <a:xfrm>
            <a:off x="687513" y="769938"/>
            <a:ext cx="9001000" cy="2361929"/>
          </a:xfrm>
        </p:spPr>
        <p:txBody>
          <a:bodyPr wrap="square">
            <a:spAutoFit/>
          </a:bodyPr>
          <a:lstStyle/>
          <a:p>
            <a:pPr defTabSz="1014227" eaLnBrk="1" hangingPunct="1">
              <a:lnSpc>
                <a:spcPct val="150000"/>
              </a:lnSpc>
              <a:buSzPct val="100000"/>
            </a:pPr>
            <a:r>
              <a:rPr lang="zh-CN" altLang="en-US" dirty="0"/>
              <a:t>恢复的基本原理：</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利用存储在系统其它地方的</a:t>
            </a:r>
            <a:r>
              <a:rPr lang="zh-CN" altLang="en-US" sz="2000" b="1" dirty="0">
                <a:solidFill>
                  <a:srgbClr val="FF0000"/>
                </a:solidFill>
                <a:highlight>
                  <a:srgbClr val="FFFF00"/>
                </a:highlight>
                <a:latin typeface="华文中宋" panose="02010600040101010101" pitchFamily="2" charset="-122"/>
                <a:ea typeface="华文中宋" panose="02010600040101010101" pitchFamily="2" charset="-122"/>
              </a:rPr>
              <a:t>冗余</a:t>
            </a:r>
            <a:r>
              <a:rPr lang="zh-CN" altLang="en-US" sz="2000" b="1" dirty="0">
                <a:solidFill>
                  <a:srgbClr val="FF0000"/>
                </a:solidFill>
                <a:highlight>
                  <a:srgbClr val="FFFF00"/>
                </a:highlight>
              </a:rPr>
              <a:t>数据</a:t>
            </a:r>
            <a:r>
              <a:rPr lang="zh-CN" altLang="en-US" sz="1778"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来</a:t>
            </a:r>
            <a:r>
              <a:rPr lang="zh-CN" altLang="en-US" sz="2000" b="1" dirty="0">
                <a:solidFill>
                  <a:srgbClr val="FF0000"/>
                </a:solidFill>
                <a:highlight>
                  <a:srgbClr val="FFFF00"/>
                </a:highlight>
              </a:rPr>
              <a:t>重建数据库</a:t>
            </a:r>
            <a:r>
              <a:rPr lang="zh-CN" altLang="en-US" sz="1778"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中已被破坏或不正确的那部分数据</a:t>
            </a:r>
          </a:p>
          <a:p>
            <a:pPr defTabSz="1014227" eaLnBrk="1" hangingPunct="1">
              <a:lnSpc>
                <a:spcPct val="150000"/>
              </a:lnSpc>
              <a:buSzPct val="100000"/>
            </a:pPr>
            <a:r>
              <a:rPr lang="zh-CN" altLang="en-US" dirty="0"/>
              <a:t>恢复的实现技术很复杂</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一个大型数据库产品，恢复子系统的代码要占全部代码的</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10%</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以上</a:t>
            </a:r>
          </a:p>
        </p:txBody>
      </p:sp>
      <p:sp>
        <p:nvSpPr>
          <p:cNvPr id="2" name="Rectangle 2">
            <a:extLst>
              <a:ext uri="{FF2B5EF4-FFF2-40B4-BE49-F238E27FC236}">
                <a16:creationId xmlns:a16="http://schemas.microsoft.com/office/drawing/2014/main" id="{47CF9465-CB02-E59D-0E79-E40FC3693278}"/>
              </a:ext>
            </a:extLst>
          </p:cNvPr>
          <p:cNvSpPr txBox="1">
            <a:spLocks noChangeArrowheads="1"/>
          </p:cNvSpPr>
          <p:nvPr/>
        </p:nvSpPr>
        <p:spPr bwMode="auto">
          <a:xfrm>
            <a:off x="595625" y="2946821"/>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sz="1600" dirty="0">
                <a:highlight>
                  <a:srgbClr val="FFFF00"/>
                </a:highlight>
              </a:rPr>
              <a:t>恢复的实现技术</a:t>
            </a:r>
          </a:p>
        </p:txBody>
      </p:sp>
      <p:sp>
        <p:nvSpPr>
          <p:cNvPr id="3" name="Rectangle 3">
            <a:extLst>
              <a:ext uri="{FF2B5EF4-FFF2-40B4-BE49-F238E27FC236}">
                <a16:creationId xmlns:a16="http://schemas.microsoft.com/office/drawing/2014/main" id="{2F52336A-19BF-9E64-69B2-07C59005B4DC}"/>
              </a:ext>
            </a:extLst>
          </p:cNvPr>
          <p:cNvSpPr txBox="1">
            <a:spLocks noChangeArrowheads="1"/>
          </p:cNvSpPr>
          <p:nvPr/>
        </p:nvSpPr>
        <p:spPr>
          <a:xfrm>
            <a:off x="595627" y="3270404"/>
            <a:ext cx="9001000" cy="2472087"/>
          </a:xfrm>
          <a:prstGeom prst="rect">
            <a:avLst/>
          </a:prstGeom>
        </p:spPr>
        <p:txBody>
          <a:bodyPr wrap="square">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457200" indent="-457200" defTabSz="1014227" eaLnBrk="1" hangingPunct="1">
              <a:lnSpc>
                <a:spcPct val="150000"/>
              </a:lnSpc>
              <a:buSzPct val="100000"/>
              <a:buFont typeface="+mj-ea"/>
              <a:buAutoNum type="circleNumDbPlain"/>
            </a:pPr>
            <a:r>
              <a:rPr lang="zh-CN" altLang="en-US" sz="1600" dirty="0"/>
              <a:t>建立冗余数据</a:t>
            </a:r>
          </a:p>
          <a:p>
            <a:pPr marL="500939" lvl="1" indent="-201081" defTabSz="1014227" eaLnBrk="1" hangingPunct="1">
              <a:lnSpc>
                <a:spcPts val="2889"/>
              </a:lnSpc>
              <a:buSzPct val="100000"/>
              <a:buFont typeface="Arial" panose="020B0604020202020204" pitchFamily="34" charset="0"/>
              <a:buChar char="-"/>
            </a:pPr>
            <a:r>
              <a:rPr lang="zh-CN" altLang="en-US" sz="1600" b="1" dirty="0">
                <a:solidFill>
                  <a:schemeClr val="tx1"/>
                </a:solidFill>
                <a:highlight>
                  <a:srgbClr val="FFFF00"/>
                </a:highlight>
              </a:rPr>
              <a:t>数据备份</a:t>
            </a:r>
            <a:r>
              <a:rPr lang="zh-CN" altLang="en-US" sz="1600" b="1" dirty="0">
                <a:solidFill>
                  <a:schemeClr val="tx1"/>
                </a:solidFill>
              </a:rPr>
              <a:t>（</a:t>
            </a:r>
            <a:r>
              <a:rPr lang="en-US" altLang="zh-CN" sz="1600" b="1" dirty="0">
                <a:solidFill>
                  <a:schemeClr val="tx1"/>
                </a:solidFill>
              </a:rPr>
              <a:t>backup</a:t>
            </a:r>
            <a:r>
              <a:rPr lang="zh-CN" altLang="en-US" sz="1600" b="1" dirty="0">
                <a:solidFill>
                  <a:schemeClr val="tx1"/>
                </a:solidFill>
              </a:rPr>
              <a:t>）</a:t>
            </a:r>
            <a:r>
              <a:rPr lang="zh-CN" altLang="en-US" sz="1600" dirty="0">
                <a:solidFill>
                  <a:schemeClr val="tx1">
                    <a:lumMod val="50000"/>
                    <a:lumOff val="50000"/>
                  </a:schemeClr>
                </a:solidFill>
              </a:rPr>
              <a:t>：是指将整个或者部分数据库内容复制到另一个存储介质保存起来的过程。</a:t>
            </a:r>
            <a:endParaRPr lang="en-US" altLang="zh-CN" sz="1600" dirty="0">
              <a:solidFill>
                <a:schemeClr val="tx1">
                  <a:lumMod val="50000"/>
                  <a:lumOff val="50000"/>
                </a:schemeClr>
              </a:solidFill>
            </a:endParaRPr>
          </a:p>
          <a:p>
            <a:pPr marL="848422" lvl="2" indent="-201081" defTabSz="1014227" eaLnBrk="1" hangingPunct="1">
              <a:lnSpc>
                <a:spcPts val="2889"/>
              </a:lnSpc>
              <a:buSzPct val="100000"/>
              <a:buFont typeface="Arial" panose="020B0604020202020204" pitchFamily="34" charset="0"/>
              <a:buChar char="-"/>
            </a:pPr>
            <a:r>
              <a:rPr lang="zh-CN" altLang="en-US" sz="1600" dirty="0">
                <a:solidFill>
                  <a:srgbClr val="FF0000"/>
                </a:solidFill>
                <a:latin typeface="华文中宋" panose="02010600040101010101" pitchFamily="2" charset="-122"/>
                <a:ea typeface="华文中宋" panose="02010600040101010101" pitchFamily="2" charset="-122"/>
              </a:rPr>
              <a:t>静态备份、动态备份、完全备份、差异备份</a:t>
            </a:r>
          </a:p>
          <a:p>
            <a:pPr marL="500939" lvl="1" indent="-201081" defTabSz="1014227" eaLnBrk="1" hangingPunct="1">
              <a:lnSpc>
                <a:spcPts val="2889"/>
              </a:lnSpc>
              <a:buSzPct val="100000"/>
              <a:buFont typeface="Arial" panose="020B0604020202020204" pitchFamily="34" charset="0"/>
              <a:buChar char="-"/>
            </a:pPr>
            <a:r>
              <a:rPr lang="zh-CN" altLang="en-US" sz="1600" b="1" dirty="0">
                <a:solidFill>
                  <a:schemeClr val="tx1"/>
                </a:solidFill>
                <a:highlight>
                  <a:srgbClr val="FFFF00"/>
                </a:highlight>
              </a:rPr>
              <a:t>日志文件</a:t>
            </a:r>
            <a:r>
              <a:rPr lang="zh-CN" altLang="en-US" sz="1600" b="1" dirty="0">
                <a:solidFill>
                  <a:schemeClr val="tx1"/>
                </a:solidFill>
              </a:rPr>
              <a:t>（</a:t>
            </a:r>
            <a:r>
              <a:rPr lang="en-US" altLang="zh-CN" sz="1600" b="1" dirty="0">
                <a:solidFill>
                  <a:schemeClr val="tx1"/>
                </a:solidFill>
              </a:rPr>
              <a:t>logging</a:t>
            </a:r>
            <a:r>
              <a:rPr lang="zh-CN" altLang="en-US" sz="1600" b="1" dirty="0">
                <a:solidFill>
                  <a:schemeClr val="tx1"/>
                </a:solidFill>
              </a:rPr>
              <a:t>）</a:t>
            </a:r>
            <a:r>
              <a:rPr lang="zh-CN" altLang="en-US" sz="1600" b="1" dirty="0">
                <a:solidFill>
                  <a:schemeClr val="tx1">
                    <a:lumMod val="65000"/>
                    <a:lumOff val="35000"/>
                  </a:schemeClr>
                </a:solidFill>
              </a:rPr>
              <a:t>：</a:t>
            </a:r>
            <a:r>
              <a:rPr lang="zh-CN" altLang="en-US" sz="1600" dirty="0">
                <a:solidFill>
                  <a:schemeClr val="tx1">
                    <a:lumMod val="50000"/>
                    <a:lumOff val="50000"/>
                  </a:schemeClr>
                </a:solidFill>
              </a:rPr>
              <a:t>以流水方式记录每个事务对数据库的每一次操作和操作顺序。</a:t>
            </a:r>
          </a:p>
          <a:p>
            <a:pPr marL="457200" indent="-457200" defTabSz="1014227" eaLnBrk="1" hangingPunct="1">
              <a:lnSpc>
                <a:spcPct val="150000"/>
              </a:lnSpc>
              <a:buSzPct val="100000"/>
              <a:buFont typeface="+mj-ea"/>
              <a:buAutoNum type="circleNumDbPlain"/>
            </a:pPr>
            <a:r>
              <a:rPr lang="zh-CN" altLang="en-US" sz="1600" dirty="0"/>
              <a:t>利用这些冗余数据实施数据库恢复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DED8085-F04D-4E61-84F6-C78151A2D173}"/>
              </a:ext>
            </a:extLst>
          </p:cNvPr>
          <p:cNvPicPr>
            <a:picLocks noChangeAspect="1"/>
          </p:cNvPicPr>
          <p:nvPr/>
        </p:nvPicPr>
        <p:blipFill>
          <a:blip r:embed="rId2"/>
          <a:stretch>
            <a:fillRect/>
          </a:stretch>
        </p:blipFill>
        <p:spPr>
          <a:xfrm>
            <a:off x="4575944" y="2692704"/>
            <a:ext cx="5645817" cy="3022296"/>
          </a:xfrm>
          <a:prstGeom prst="rect">
            <a:avLst/>
          </a:prstGeom>
        </p:spPr>
      </p:pic>
      <p:sp>
        <p:nvSpPr>
          <p:cNvPr id="378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静态备份</a:t>
            </a:r>
            <a:r>
              <a:rPr lang="zh-CN" altLang="en-US" dirty="0">
                <a:highlight>
                  <a:srgbClr val="FFFF00"/>
                </a:highlight>
              </a:rPr>
              <a:t>（冷备份）</a:t>
            </a:r>
            <a:endParaRPr dirty="0">
              <a:highlight>
                <a:srgbClr val="FFFF00"/>
              </a:highlight>
            </a:endParaRPr>
          </a:p>
        </p:txBody>
      </p:sp>
      <p:sp>
        <p:nvSpPr>
          <p:cNvPr id="33795" name="Rectangle 3"/>
          <p:cNvSpPr>
            <a:spLocks noGrp="1" noChangeArrowheads="1"/>
          </p:cNvSpPr>
          <p:nvPr>
            <p:ph sz="quarter" idx="10"/>
          </p:nvPr>
        </p:nvSpPr>
        <p:spPr>
          <a:xfrm>
            <a:off x="687513" y="769938"/>
            <a:ext cx="9001000" cy="3141116"/>
          </a:xfrm>
        </p:spPr>
        <p:txBody>
          <a:bodyPr wrap="square">
            <a:spAutoFit/>
          </a:bodyPr>
          <a:lstStyle/>
          <a:p>
            <a:pPr defTabSz="1014227" eaLnBrk="1" hangingPunct="1">
              <a:lnSpc>
                <a:spcPct val="150000"/>
              </a:lnSpc>
              <a:buSzPct val="100000"/>
            </a:pPr>
            <a:r>
              <a:rPr lang="zh-CN" altLang="en-US" dirty="0"/>
              <a:t>在系统中无运行事务时进行备份</a:t>
            </a:r>
          </a:p>
          <a:p>
            <a:pPr defTabSz="1014227" eaLnBrk="1" hangingPunct="1">
              <a:lnSpc>
                <a:spcPct val="150000"/>
              </a:lnSpc>
              <a:buSzPct val="100000"/>
            </a:pPr>
            <a:r>
              <a:rPr lang="zh-CN" altLang="en-US" dirty="0"/>
              <a:t>备份期间不允许对数据库的任何存取、修改活动</a:t>
            </a:r>
          </a:p>
          <a:p>
            <a:pPr defTabSz="1014227" eaLnBrk="1" hangingPunct="1">
              <a:lnSpc>
                <a:spcPct val="150000"/>
              </a:lnSpc>
              <a:buSzPct val="100000"/>
            </a:pPr>
            <a:r>
              <a:rPr lang="zh-CN" altLang="en-US" dirty="0"/>
              <a:t>优点：实现简单</a:t>
            </a:r>
          </a:p>
          <a:p>
            <a:pPr defTabSz="1014227" eaLnBrk="1" hangingPunct="1">
              <a:lnSpc>
                <a:spcPct val="150000"/>
              </a:lnSpc>
              <a:buSzPct val="100000"/>
            </a:pPr>
            <a:r>
              <a:rPr lang="zh-CN" altLang="en-US" dirty="0"/>
              <a:t>缺点：降低了数据库的可用性</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备份必须等用户事务结束</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新的事务必须等备份结束</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动态备份</a:t>
            </a:r>
            <a:r>
              <a:rPr lang="zh-CN" altLang="en-US" dirty="0">
                <a:highlight>
                  <a:srgbClr val="FFFF00"/>
                </a:highlight>
              </a:rPr>
              <a:t>（热备份）</a:t>
            </a:r>
            <a:endParaRPr dirty="0">
              <a:highlight>
                <a:srgbClr val="FFFF00"/>
              </a:highlight>
            </a:endParaRPr>
          </a:p>
        </p:txBody>
      </p:sp>
      <p:sp>
        <p:nvSpPr>
          <p:cNvPr id="35843" name="Rectangle 3"/>
          <p:cNvSpPr>
            <a:spLocks noGrp="1" noChangeArrowheads="1"/>
          </p:cNvSpPr>
          <p:nvPr>
            <p:ph sz="quarter" idx="10"/>
          </p:nvPr>
        </p:nvSpPr>
        <p:spPr/>
        <p:txBody>
          <a:bodyPr wrap="square">
            <a:spAutoFit/>
          </a:bodyPr>
          <a:lstStyle/>
          <a:p>
            <a:pPr defTabSz="1014227" eaLnBrk="1" hangingPunct="1">
              <a:lnSpc>
                <a:spcPct val="150000"/>
              </a:lnSpc>
              <a:buSzPct val="100000"/>
            </a:pPr>
            <a:r>
              <a:rPr lang="zh-CN" altLang="en-US" dirty="0"/>
              <a:t>备份操作与用户事务并发进行</a:t>
            </a:r>
          </a:p>
          <a:p>
            <a:pPr defTabSz="1014227" eaLnBrk="1" hangingPunct="1">
              <a:lnSpc>
                <a:spcPct val="150000"/>
              </a:lnSpc>
              <a:buSzPct val="100000"/>
            </a:pPr>
            <a:r>
              <a:rPr lang="zh-CN" altLang="en-US" dirty="0"/>
              <a:t>备份期间允许对数据库进行存取或修改</a:t>
            </a:r>
          </a:p>
          <a:p>
            <a:pPr defTabSz="1014227" eaLnBrk="1" hangingPunct="1">
              <a:lnSpc>
                <a:spcPct val="150000"/>
              </a:lnSpc>
              <a:buSzPct val="100000"/>
            </a:pPr>
            <a:r>
              <a:rPr lang="zh-CN" altLang="en-US" dirty="0"/>
              <a:t>优点</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不用等待正在运行的用户事务结束</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不会影响新事务的运行</a:t>
            </a:r>
          </a:p>
          <a:p>
            <a:pPr defTabSz="1014227" eaLnBrk="1" hangingPunct="1">
              <a:lnSpc>
                <a:spcPct val="150000"/>
              </a:lnSpc>
              <a:buSzPct val="100000"/>
            </a:pPr>
            <a:r>
              <a:rPr lang="zh-CN" altLang="en-US" dirty="0"/>
              <a:t>缺点</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不能保证副本中的数据正确有效</a:t>
            </a:r>
          </a:p>
        </p:txBody>
      </p:sp>
      <p:pic>
        <p:nvPicPr>
          <p:cNvPr id="39940" name="Picture 6" descr="http://www.sqlbackuprestore.com/rm03_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6609" y="3248253"/>
            <a:ext cx="4640792" cy="201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8AF926D0-7417-46DE-8A9A-F50C44C049AF}"/>
              </a:ext>
            </a:extLst>
          </p:cNvPr>
          <p:cNvSpPr/>
          <p:nvPr/>
        </p:nvSpPr>
        <p:spPr>
          <a:xfrm>
            <a:off x="5440040" y="1561247"/>
            <a:ext cx="4176464" cy="2069284"/>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恢复的主要概念</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数据库恢复技术</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提升恢复效率的技术</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ORACLE</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备份与恢复</a:t>
            </a:r>
          </a:p>
        </p:txBody>
      </p:sp>
      <p:cxnSp>
        <p:nvCxnSpPr>
          <p:cNvPr id="20" name="直接连接符 19">
            <a:extLst>
              <a:ext uri="{FF2B5EF4-FFF2-40B4-BE49-F238E27FC236}">
                <a16:creationId xmlns:a16="http://schemas.microsoft.com/office/drawing/2014/main" id="{00499F55-B7DC-4FB1-A20B-1E3F069EF4FA}"/>
              </a:ext>
            </a:extLst>
          </p:cNvPr>
          <p:cNvCxnSpPr>
            <a:cxnSpLocks/>
          </p:cNvCxnSpPr>
          <p:nvPr/>
        </p:nvCxnSpPr>
        <p:spPr>
          <a:xfrm>
            <a:off x="5536762" y="2065412"/>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完全备份</a:t>
            </a:r>
          </a:p>
        </p:txBody>
      </p:sp>
      <p:sp>
        <p:nvSpPr>
          <p:cNvPr id="10" name="Rectangle 3">
            <a:extLst>
              <a:ext uri="{FF2B5EF4-FFF2-40B4-BE49-F238E27FC236}">
                <a16:creationId xmlns:a16="http://schemas.microsoft.com/office/drawing/2014/main" id="{857C6622-2CF9-4BB4-AFC0-0CBB28BEFF3D}"/>
              </a:ext>
            </a:extLst>
          </p:cNvPr>
          <p:cNvSpPr>
            <a:spLocks noGrp="1" noChangeArrowheads="1"/>
          </p:cNvSpPr>
          <p:nvPr>
            <p:ph sz="quarter" idx="10"/>
          </p:nvPr>
        </p:nvSpPr>
        <p:spPr>
          <a:xfrm>
            <a:off x="780425" y="1082686"/>
            <a:ext cx="8794959" cy="439072"/>
          </a:xfrm>
          <a:ln>
            <a:prstDash val="dash"/>
            <a:miter lim="800000"/>
            <a:headEnd/>
            <a:tailEnd/>
          </a:ln>
        </p:spPr>
        <p:txBody>
          <a:bodyPr wrap="square" lIns="79228" tIns="39613" rIns="79228" bIns="39613">
            <a:spAutoFit/>
          </a:bodyPr>
          <a:lstStyle/>
          <a:p>
            <a:pPr marL="317497" indent="-317497" defTabSz="792269" eaLnBrk="1" hangingPunct="1">
              <a:lnSpc>
                <a:spcPts val="2778"/>
              </a:lnSpc>
              <a:spcAft>
                <a:spcPts val="520"/>
              </a:spcAft>
              <a:defRPr/>
            </a:pPr>
            <a:r>
              <a:rPr lang="zh-CN" altLang="en-US" sz="2400" dirty="0">
                <a:solidFill>
                  <a:schemeClr val="tx1"/>
                </a:solidFill>
              </a:rPr>
              <a:t>完全备份（又称</a:t>
            </a:r>
            <a:r>
              <a:rPr lang="zh-CN" altLang="en-US" sz="2400" dirty="0">
                <a:solidFill>
                  <a:srgbClr val="FF0000"/>
                </a:solidFill>
              </a:rPr>
              <a:t>海量备份）</a:t>
            </a:r>
            <a:r>
              <a:rPr lang="en-US" altLang="zh-CN" sz="2400" dirty="0">
                <a:solidFill>
                  <a:schemeClr val="tx1"/>
                </a:solidFill>
              </a:rPr>
              <a:t>: </a:t>
            </a:r>
            <a:r>
              <a:rPr lang="zh-CN" altLang="en-US" sz="2400" dirty="0">
                <a:solidFill>
                  <a:srgbClr val="FF0000"/>
                </a:solidFill>
              </a:rPr>
              <a:t>每次备份全部数据库。</a:t>
            </a:r>
          </a:p>
        </p:txBody>
      </p:sp>
      <p:pic>
        <p:nvPicPr>
          <p:cNvPr id="3" name="图片 2">
            <a:extLst>
              <a:ext uri="{FF2B5EF4-FFF2-40B4-BE49-F238E27FC236}">
                <a16:creationId xmlns:a16="http://schemas.microsoft.com/office/drawing/2014/main" id="{20565E68-C674-40B0-B227-C44337426CA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82520" y="1950467"/>
            <a:ext cx="8794959" cy="3119666"/>
          </a:xfrm>
          <a:prstGeom prst="rect">
            <a:avLst/>
          </a:prstGeom>
        </p:spPr>
      </p:pic>
    </p:spTree>
    <p:extLst>
      <p:ext uri="{BB962C8B-B14F-4D97-AF65-F5344CB8AC3E}">
        <p14:creationId xmlns:p14="http://schemas.microsoft.com/office/powerpoint/2010/main" val="1479211740"/>
      </p:ext>
    </p:extLst>
  </p:cSld>
  <p:clrMapOvr>
    <a:masterClrMapping/>
  </p:clrMapOvr>
  <p:transition advTm="109595">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差异备份</a:t>
            </a:r>
          </a:p>
        </p:txBody>
      </p:sp>
      <p:sp>
        <p:nvSpPr>
          <p:cNvPr id="10" name="Rectangle 3">
            <a:extLst>
              <a:ext uri="{FF2B5EF4-FFF2-40B4-BE49-F238E27FC236}">
                <a16:creationId xmlns:a16="http://schemas.microsoft.com/office/drawing/2014/main" id="{857C6622-2CF9-4BB4-AFC0-0CBB28BEFF3D}"/>
              </a:ext>
            </a:extLst>
          </p:cNvPr>
          <p:cNvSpPr>
            <a:spLocks noGrp="1" noChangeArrowheads="1"/>
          </p:cNvSpPr>
          <p:nvPr>
            <p:ph sz="quarter" idx="10"/>
          </p:nvPr>
        </p:nvSpPr>
        <p:spPr>
          <a:xfrm>
            <a:off x="780425" y="1082686"/>
            <a:ext cx="8968748" cy="439072"/>
          </a:xfrm>
          <a:ln>
            <a:prstDash val="dash"/>
            <a:miter lim="800000"/>
            <a:headEnd/>
            <a:tailEnd/>
          </a:ln>
        </p:spPr>
        <p:txBody>
          <a:bodyPr wrap="square" lIns="79228" tIns="39613" rIns="79228" bIns="39613">
            <a:spAutoFit/>
          </a:bodyPr>
          <a:lstStyle/>
          <a:p>
            <a:pPr marL="317497" indent="-317497" defTabSz="792269" eaLnBrk="1" hangingPunct="1">
              <a:lnSpc>
                <a:spcPts val="2778"/>
              </a:lnSpc>
              <a:spcAft>
                <a:spcPts val="520"/>
              </a:spcAft>
              <a:defRPr/>
            </a:pPr>
            <a:r>
              <a:rPr lang="zh-CN" altLang="en-US" sz="2400" dirty="0">
                <a:solidFill>
                  <a:schemeClr val="tx1"/>
                </a:solidFill>
              </a:rPr>
              <a:t>差异备份（又称</a:t>
            </a:r>
            <a:r>
              <a:rPr lang="zh-CN" altLang="en-US" sz="2400" dirty="0">
                <a:solidFill>
                  <a:srgbClr val="FF0000"/>
                </a:solidFill>
              </a:rPr>
              <a:t>增量备份</a:t>
            </a:r>
            <a:r>
              <a:rPr lang="zh-CN" altLang="en-US" sz="2400" dirty="0">
                <a:solidFill>
                  <a:schemeClr val="tx1"/>
                </a:solidFill>
              </a:rPr>
              <a:t>）</a:t>
            </a:r>
            <a:r>
              <a:rPr lang="en-US" altLang="zh-CN" sz="2400" dirty="0">
                <a:solidFill>
                  <a:schemeClr val="tx1"/>
                </a:solidFill>
              </a:rPr>
              <a:t>: </a:t>
            </a:r>
            <a:r>
              <a:rPr lang="zh-CN" altLang="en-US" sz="2400" dirty="0">
                <a:solidFill>
                  <a:srgbClr val="FF0000"/>
                </a:solidFill>
              </a:rPr>
              <a:t>只备份上次备份后更新过的数据。</a:t>
            </a:r>
          </a:p>
        </p:txBody>
      </p:sp>
      <p:pic>
        <p:nvPicPr>
          <p:cNvPr id="3" name="图片 2">
            <a:extLst>
              <a:ext uri="{FF2B5EF4-FFF2-40B4-BE49-F238E27FC236}">
                <a16:creationId xmlns:a16="http://schemas.microsoft.com/office/drawing/2014/main" id="{A5C7E8E0-43A0-4468-9C3F-7E8F42AC8DCD}"/>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975544" y="1777380"/>
            <a:ext cx="7971983" cy="3690733"/>
          </a:xfrm>
          <a:prstGeom prst="rect">
            <a:avLst/>
          </a:prstGeom>
        </p:spPr>
      </p:pic>
    </p:spTree>
  </p:cSld>
  <p:clrMapOvr>
    <a:masterClrMapping/>
  </p:clrMapOvr>
  <p:transition advTm="109595">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a:extLst>
              <a:ext uri="{FF2B5EF4-FFF2-40B4-BE49-F238E27FC236}">
                <a16:creationId xmlns:a16="http://schemas.microsoft.com/office/drawing/2014/main" id="{01D08848-451D-4874-9D44-8A12817F6E8D}"/>
              </a:ext>
            </a:extLst>
          </p:cNvPr>
          <p:cNvSpPr/>
          <p:nvPr/>
        </p:nvSpPr>
        <p:spPr>
          <a:xfrm>
            <a:off x="6036" y="841276"/>
            <a:ext cx="4986000" cy="48737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12" name="Rectangle 4">
            <a:extLst>
              <a:ext uri="{FF2B5EF4-FFF2-40B4-BE49-F238E27FC236}">
                <a16:creationId xmlns:a16="http://schemas.microsoft.com/office/drawing/2014/main" id="{5B95D214-F916-4B59-AC7C-32B12B2957A2}"/>
              </a:ext>
            </a:extLst>
          </p:cNvPr>
          <p:cNvSpPr/>
          <p:nvPr/>
        </p:nvSpPr>
        <p:spPr>
          <a:xfrm>
            <a:off x="5152010" y="841276"/>
            <a:ext cx="4986000" cy="48737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4198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简单及完整恢复模式下的数据库备份</a:t>
            </a:r>
            <a:endParaRPr dirty="0"/>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4338" y="2036881"/>
            <a:ext cx="4015935" cy="301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 y="2036881"/>
            <a:ext cx="4036359" cy="3015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992" name="矩形 1"/>
          <p:cNvSpPr>
            <a:spLocks noChangeArrowheads="1"/>
          </p:cNvSpPr>
          <p:nvPr/>
        </p:nvSpPr>
        <p:spPr bwMode="auto">
          <a:xfrm>
            <a:off x="975544" y="1194907"/>
            <a:ext cx="3393722" cy="36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1778" b="1" dirty="0">
                <a:latin typeface="微软雅黑" panose="020B0503020204020204" pitchFamily="34" charset="-122"/>
                <a:ea typeface="微软雅黑" panose="020B0503020204020204" pitchFamily="34" charset="-122"/>
              </a:rPr>
              <a:t>简单恢复模式下的数据库备份</a:t>
            </a:r>
          </a:p>
        </p:txBody>
      </p:sp>
      <p:sp>
        <p:nvSpPr>
          <p:cNvPr id="41993" name="矩形 7"/>
          <p:cNvSpPr>
            <a:spLocks noChangeArrowheads="1"/>
          </p:cNvSpPr>
          <p:nvPr/>
        </p:nvSpPr>
        <p:spPr bwMode="auto">
          <a:xfrm>
            <a:off x="6088112" y="1191770"/>
            <a:ext cx="3393722" cy="36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1778" b="1" dirty="0">
                <a:latin typeface="微软雅黑" panose="020B0503020204020204" pitchFamily="34" charset="-122"/>
                <a:ea typeface="微软雅黑" panose="020B0503020204020204" pitchFamily="34" charset="-122"/>
              </a:rPr>
              <a:t>完整恢复模式下的数据库备份</a:t>
            </a:r>
          </a:p>
        </p:txBody>
      </p:sp>
      <p:sp>
        <p:nvSpPr>
          <p:cNvPr id="2" name="矩形 1">
            <a:extLst>
              <a:ext uri="{FF2B5EF4-FFF2-40B4-BE49-F238E27FC236}">
                <a16:creationId xmlns:a16="http://schemas.microsoft.com/office/drawing/2014/main" id="{EF8DA44C-1414-4A9F-B771-BE314C3BA068}"/>
              </a:ext>
            </a:extLst>
          </p:cNvPr>
          <p:cNvSpPr/>
          <p:nvPr/>
        </p:nvSpPr>
        <p:spPr>
          <a:xfrm>
            <a:off x="5594338" y="3937620"/>
            <a:ext cx="3887496" cy="43204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anim calcmode="lin" valueType="num">
                                      <p:cBhvr additive="base">
                                        <p:cTn id="7" dur="500" fill="hold"/>
                                        <p:tgtEl>
                                          <p:spTgt spid="50181"/>
                                        </p:tgtEl>
                                        <p:attrNameLst>
                                          <p:attrName>ppt_x</p:attrName>
                                        </p:attrNameLst>
                                      </p:cBhvr>
                                      <p:tavLst>
                                        <p:tav tm="0">
                                          <p:val>
                                            <p:strVal val="#ppt_x"/>
                                          </p:val>
                                        </p:tav>
                                        <p:tav tm="100000">
                                          <p:val>
                                            <p:strVal val="#ppt_x"/>
                                          </p:val>
                                        </p:tav>
                                      </p:tavLst>
                                    </p:anim>
                                    <p:anim calcmode="lin" valueType="num">
                                      <p:cBhvr additive="base">
                                        <p:cTn id="8" dur="500" fill="hold"/>
                                        <p:tgtEl>
                                          <p:spTgt spid="5018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1" fill="hold" nodeType="clickEffect">
                                  <p:stCondLst>
                                    <p:cond delay="0"/>
                                  </p:stCondLst>
                                  <p:childTnLst>
                                    <p:set>
                                      <p:cBhvr>
                                        <p:cTn id="12" dur="1" fill="hold">
                                          <p:stCondLst>
                                            <p:cond delay="0"/>
                                          </p:stCondLst>
                                        </p:cTn>
                                        <p:tgtEl>
                                          <p:spTgt spid="50180"/>
                                        </p:tgtEl>
                                        <p:attrNameLst>
                                          <p:attrName>style.visibility</p:attrName>
                                        </p:attrNameLst>
                                      </p:cBhvr>
                                      <p:to>
                                        <p:strVal val="visible"/>
                                      </p:to>
                                    </p:set>
                                    <p:animEffect transition="in" filter="barn(inVertical)">
                                      <p:cBhvr>
                                        <p:cTn id="13"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AE4996AE-2DE8-448A-990B-CF38B2323BEE}"/>
              </a:ext>
            </a:extLst>
          </p:cNvPr>
          <p:cNvSpPr/>
          <p:nvPr/>
        </p:nvSpPr>
        <p:spPr>
          <a:xfrm>
            <a:off x="37756" y="841276"/>
            <a:ext cx="6506540" cy="48737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7" name="Rectangle 4">
            <a:extLst>
              <a:ext uri="{FF2B5EF4-FFF2-40B4-BE49-F238E27FC236}">
                <a16:creationId xmlns:a16="http://schemas.microsoft.com/office/drawing/2014/main" id="{7A00FFF6-D3DF-4F8C-959F-50CB00F3657E}"/>
              </a:ext>
            </a:extLst>
          </p:cNvPr>
          <p:cNvSpPr/>
          <p:nvPr/>
        </p:nvSpPr>
        <p:spPr>
          <a:xfrm>
            <a:off x="6585290" y="841276"/>
            <a:ext cx="3552719" cy="48737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2" name="标题 1">
            <a:extLst>
              <a:ext uri="{FF2B5EF4-FFF2-40B4-BE49-F238E27FC236}">
                <a16:creationId xmlns:a16="http://schemas.microsoft.com/office/drawing/2014/main" id="{FC3231E7-89B6-4928-BB45-F760AC78FEAB}"/>
              </a:ext>
            </a:extLst>
          </p:cNvPr>
          <p:cNvSpPr>
            <a:spLocks noGrp="1"/>
          </p:cNvSpPr>
          <p:nvPr>
            <p:ph type="title"/>
          </p:nvPr>
        </p:nvSpPr>
        <p:spPr/>
        <p:txBody>
          <a:bodyPr/>
          <a:lstStyle/>
          <a:p>
            <a:r>
              <a:rPr lang="zh-CN" altLang="en-US" dirty="0"/>
              <a:t>简单恢复模式恢复流程</a:t>
            </a:r>
          </a:p>
        </p:txBody>
      </p:sp>
      <p:sp>
        <p:nvSpPr>
          <p:cNvPr id="4" name="矩形 3">
            <a:extLst>
              <a:ext uri="{FF2B5EF4-FFF2-40B4-BE49-F238E27FC236}">
                <a16:creationId xmlns:a16="http://schemas.microsoft.com/office/drawing/2014/main" id="{7272BF88-F393-4961-B267-7FC7BD72EE09}"/>
              </a:ext>
            </a:extLst>
          </p:cNvPr>
          <p:cNvSpPr/>
          <p:nvPr/>
        </p:nvSpPr>
        <p:spPr>
          <a:xfrm>
            <a:off x="6786722" y="1222383"/>
            <a:ext cx="3168353" cy="4111510"/>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完整数据库备份是在 </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00 </a:t>
            </a:r>
            <a:r>
              <a:rPr lang="zh-CN" altLang="en-US" sz="1600" dirty="0">
                <a:latin typeface="微软雅黑" panose="020B0503020204020204" pitchFamily="34" charset="-122"/>
                <a:ea typeface="微软雅黑" panose="020B0503020204020204" pitchFamily="34" charset="-122"/>
              </a:rPr>
              <a:t>和 </a:t>
            </a:r>
            <a:r>
              <a:rPr lang="en-US" altLang="zh-CN" sz="1600" dirty="0">
                <a:latin typeface="微软雅黑" panose="020B0503020204020204" pitchFamily="34" charset="-122"/>
                <a:ea typeface="微软雅黑" panose="020B0503020204020204" pitchFamily="34" charset="-122"/>
              </a:rPr>
              <a:t>22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00 </a:t>
            </a:r>
            <a:r>
              <a:rPr lang="zh-CN" altLang="en-US" sz="1600" dirty="0">
                <a:latin typeface="微软雅黑" panose="020B0503020204020204" pitchFamily="34" charset="-122"/>
                <a:ea typeface="微软雅黑" panose="020B0503020204020204" pitchFamily="34" charset="-122"/>
              </a:rPr>
              <a:t>进行的，差异备份是在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00 </a:t>
            </a:r>
            <a:r>
              <a:rPr lang="zh-CN" altLang="en-US" sz="1600" dirty="0">
                <a:latin typeface="微软雅黑" panose="020B0503020204020204" pitchFamily="34" charset="-122"/>
                <a:ea typeface="微软雅黑" panose="020B0503020204020204" pitchFamily="34" charset="-122"/>
              </a:rPr>
              <a:t>进行的。假设一些关键数据在 </a:t>
            </a:r>
            <a:r>
              <a:rPr lang="en-US" altLang="zh-CN" sz="1600" dirty="0">
                <a:latin typeface="微软雅黑" panose="020B0503020204020204" pitchFamily="34" charset="-122"/>
                <a:ea typeface="微软雅黑" panose="020B0503020204020204" pitchFamily="34" charset="-122"/>
              </a:rPr>
              <a:t>19</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00 </a:t>
            </a:r>
            <a:r>
              <a:rPr lang="zh-CN" altLang="en-US" sz="1600" dirty="0">
                <a:latin typeface="微软雅黑" panose="020B0503020204020204" pitchFamily="34" charset="-122"/>
                <a:ea typeface="微软雅黑" panose="020B0503020204020204" pitchFamily="34" charset="-122"/>
              </a:rPr>
              <a:t>被删除。</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在 </a:t>
            </a:r>
            <a:r>
              <a:rPr lang="en-US" altLang="zh-CN" sz="1600" b="1" dirty="0">
                <a:solidFill>
                  <a:srgbClr val="FF0000"/>
                </a:solidFill>
                <a:latin typeface="微软雅黑" panose="020B0503020204020204" pitchFamily="34" charset="-122"/>
                <a:ea typeface="微软雅黑" panose="020B0503020204020204" pitchFamily="34" charset="-122"/>
              </a:rPr>
              <a:t>16</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00 </a:t>
            </a:r>
            <a:r>
              <a:rPr lang="zh-CN" altLang="en-US" sz="1600" dirty="0">
                <a:latin typeface="微软雅黑" panose="020B0503020204020204" pitchFamily="34" charset="-122"/>
                <a:ea typeface="微软雅黑" panose="020B0503020204020204" pitchFamily="34" charset="-122"/>
              </a:rPr>
              <a:t>之前还原数据库。首先，您需要还原完整备份（从 </a:t>
            </a:r>
            <a:r>
              <a:rPr lang="en-US" altLang="zh-CN" sz="1600" b="1" dirty="0">
                <a:solidFill>
                  <a:srgbClr val="FF0000"/>
                </a:solidFill>
                <a:latin typeface="微软雅黑" panose="020B0503020204020204" pitchFamily="34" charset="-122"/>
                <a:ea typeface="微软雅黑" panose="020B0503020204020204" pitchFamily="34" charset="-122"/>
              </a:rPr>
              <a:t>10</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00 </a:t>
            </a:r>
            <a:r>
              <a:rPr lang="zh-CN" altLang="en-US" sz="1600" dirty="0">
                <a:latin typeface="微软雅黑" panose="020B0503020204020204" pitchFamily="34" charset="-122"/>
                <a:ea typeface="微软雅黑" panose="020B0503020204020204" pitchFamily="34" charset="-122"/>
              </a:rPr>
              <a:t>开始），然后是差异备份（从 </a:t>
            </a:r>
            <a:r>
              <a:rPr lang="en-US" altLang="zh-CN" sz="1600" b="1" dirty="0">
                <a:solidFill>
                  <a:srgbClr val="FF0000"/>
                </a:solidFill>
                <a:latin typeface="微软雅黑" panose="020B0503020204020204" pitchFamily="34" charset="-122"/>
                <a:ea typeface="微软雅黑" panose="020B0503020204020204" pitchFamily="34" charset="-122"/>
              </a:rPr>
              <a:t>16</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00 </a:t>
            </a:r>
            <a:r>
              <a:rPr lang="zh-CN" altLang="en-US" sz="1600" dirty="0">
                <a:latin typeface="微软雅黑" panose="020B0503020204020204" pitchFamily="34" charset="-122"/>
                <a:ea typeface="微软雅黑" panose="020B0503020204020204" pitchFamily="34" charset="-122"/>
              </a:rPr>
              <a:t>开始）。</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在这种情况下，在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00 </a:t>
            </a:r>
            <a:r>
              <a:rPr lang="zh-CN" altLang="en-US" sz="1600" dirty="0">
                <a:latin typeface="微软雅黑" panose="020B0503020204020204" pitchFamily="34" charset="-122"/>
                <a:ea typeface="微软雅黑" panose="020B0503020204020204" pitchFamily="34" charset="-122"/>
              </a:rPr>
              <a:t>到 </a:t>
            </a:r>
            <a:r>
              <a:rPr lang="en-US" altLang="zh-CN" sz="1600" dirty="0">
                <a:latin typeface="微软雅黑" panose="020B0503020204020204" pitchFamily="34" charset="-122"/>
                <a:ea typeface="微软雅黑" panose="020B0503020204020204" pitchFamily="34" charset="-122"/>
              </a:rPr>
              <a:t>22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00 </a:t>
            </a:r>
            <a:r>
              <a:rPr lang="zh-CN" altLang="en-US" sz="1600" dirty="0">
                <a:latin typeface="微软雅黑" panose="020B0503020204020204" pitchFamily="34" charset="-122"/>
                <a:ea typeface="微软雅黑" panose="020B0503020204020204" pitchFamily="34" charset="-122"/>
              </a:rPr>
              <a:t>的时间段内所做的所有更改都</a:t>
            </a:r>
            <a:r>
              <a:rPr lang="zh-CN" altLang="en-US" sz="1600" b="1" dirty="0">
                <a:solidFill>
                  <a:srgbClr val="FF0000"/>
                </a:solidFill>
                <a:latin typeface="微软雅黑" panose="020B0503020204020204" pitchFamily="34" charset="-122"/>
                <a:ea typeface="微软雅黑" panose="020B0503020204020204" pitchFamily="34" charset="-122"/>
              </a:rPr>
              <a:t>将丢失</a:t>
            </a:r>
            <a:r>
              <a:rPr lang="zh-CN" altLang="en-US" sz="1600" dirty="0">
                <a:latin typeface="微软雅黑" panose="020B0503020204020204" pitchFamily="34" charset="-122"/>
                <a:ea typeface="微软雅黑" panose="020B0503020204020204" pitchFamily="34" charset="-122"/>
              </a:rPr>
              <a:t>。</a:t>
            </a:r>
          </a:p>
        </p:txBody>
      </p:sp>
      <p:pic>
        <p:nvPicPr>
          <p:cNvPr id="4100" name="Picture 4" descr="Simple Recovery Model ">
            <a:extLst>
              <a:ext uri="{FF2B5EF4-FFF2-40B4-BE49-F238E27FC236}">
                <a16:creationId xmlns:a16="http://schemas.microsoft.com/office/drawing/2014/main" id="{8A9B0C44-C2E5-4094-86B8-6953309DF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25" y="1080120"/>
            <a:ext cx="61722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C159CC93-0135-4143-8E0E-C2163D3E1FE6}"/>
              </a:ext>
            </a:extLst>
          </p:cNvPr>
          <p:cNvPicPr>
            <a:picLocks noChangeAspect="1"/>
          </p:cNvPicPr>
          <p:nvPr/>
        </p:nvPicPr>
        <p:blipFill>
          <a:blip r:embed="rId3"/>
          <a:stretch>
            <a:fillRect/>
          </a:stretch>
        </p:blipFill>
        <p:spPr>
          <a:xfrm>
            <a:off x="189427" y="4094399"/>
            <a:ext cx="6218459" cy="556308"/>
          </a:xfrm>
          <a:prstGeom prst="rect">
            <a:avLst/>
          </a:prstGeom>
        </p:spPr>
      </p:pic>
      <p:pic>
        <p:nvPicPr>
          <p:cNvPr id="10" name="图片 9">
            <a:extLst>
              <a:ext uri="{FF2B5EF4-FFF2-40B4-BE49-F238E27FC236}">
                <a16:creationId xmlns:a16="http://schemas.microsoft.com/office/drawing/2014/main" id="{6DDC1AEE-D249-48A0-A5E1-B7F90BA51E90}"/>
              </a:ext>
            </a:extLst>
          </p:cNvPr>
          <p:cNvPicPr>
            <a:picLocks noChangeAspect="1"/>
          </p:cNvPicPr>
          <p:nvPr/>
        </p:nvPicPr>
        <p:blipFill>
          <a:blip r:embed="rId4"/>
          <a:stretch>
            <a:fillRect/>
          </a:stretch>
        </p:blipFill>
        <p:spPr>
          <a:xfrm>
            <a:off x="1263576" y="4999668"/>
            <a:ext cx="3888431" cy="334225"/>
          </a:xfrm>
          <a:prstGeom prst="rect">
            <a:avLst/>
          </a:prstGeom>
        </p:spPr>
      </p:pic>
    </p:spTree>
    <p:extLst>
      <p:ext uri="{BB962C8B-B14F-4D97-AF65-F5344CB8AC3E}">
        <p14:creationId xmlns:p14="http://schemas.microsoft.com/office/powerpoint/2010/main" val="3768050208"/>
      </p:ext>
    </p:extLst>
  </p:cSld>
  <p:clrMapOvr>
    <a:masterClrMapping/>
  </p:clrMapOvr>
  <p:transition advTm="109595">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AE4996AE-2DE8-448A-990B-CF38B2323BEE}"/>
              </a:ext>
            </a:extLst>
          </p:cNvPr>
          <p:cNvSpPr/>
          <p:nvPr/>
        </p:nvSpPr>
        <p:spPr>
          <a:xfrm>
            <a:off x="37756" y="841276"/>
            <a:ext cx="6506540" cy="48737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7" name="Rectangle 4">
            <a:extLst>
              <a:ext uri="{FF2B5EF4-FFF2-40B4-BE49-F238E27FC236}">
                <a16:creationId xmlns:a16="http://schemas.microsoft.com/office/drawing/2014/main" id="{7A00FFF6-D3DF-4F8C-959F-50CB00F3657E}"/>
              </a:ext>
            </a:extLst>
          </p:cNvPr>
          <p:cNvSpPr/>
          <p:nvPr/>
        </p:nvSpPr>
        <p:spPr>
          <a:xfrm>
            <a:off x="6585290" y="841276"/>
            <a:ext cx="3552719" cy="48737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2" name="标题 1">
            <a:extLst>
              <a:ext uri="{FF2B5EF4-FFF2-40B4-BE49-F238E27FC236}">
                <a16:creationId xmlns:a16="http://schemas.microsoft.com/office/drawing/2014/main" id="{FC3231E7-89B6-4928-BB45-F760AC78FEAB}"/>
              </a:ext>
            </a:extLst>
          </p:cNvPr>
          <p:cNvSpPr>
            <a:spLocks noGrp="1"/>
          </p:cNvSpPr>
          <p:nvPr>
            <p:ph type="title"/>
          </p:nvPr>
        </p:nvSpPr>
        <p:spPr/>
        <p:txBody>
          <a:bodyPr/>
          <a:lstStyle/>
          <a:p>
            <a:r>
              <a:rPr lang="zh-CN" altLang="en-US" dirty="0"/>
              <a:t>完整恢复模式恢复流程</a:t>
            </a:r>
          </a:p>
        </p:txBody>
      </p:sp>
      <p:pic>
        <p:nvPicPr>
          <p:cNvPr id="4098" name="Picture 2" descr="完整恢复模式">
            <a:extLst>
              <a:ext uri="{FF2B5EF4-FFF2-40B4-BE49-F238E27FC236}">
                <a16:creationId xmlns:a16="http://schemas.microsoft.com/office/drawing/2014/main" id="{CDF7B21D-8612-4792-9E39-DB8AB3A1B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40" y="1057300"/>
            <a:ext cx="6473843" cy="29971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7272BF88-F393-4961-B267-7FC7BD72EE09}"/>
              </a:ext>
            </a:extLst>
          </p:cNvPr>
          <p:cNvSpPr/>
          <p:nvPr/>
        </p:nvSpPr>
        <p:spPr>
          <a:xfrm>
            <a:off x="6848706" y="1309745"/>
            <a:ext cx="3168353" cy="3372846"/>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故障发生在 </a:t>
            </a:r>
            <a:r>
              <a:rPr lang="en-US" altLang="zh-CN" sz="1600" b="1" dirty="0">
                <a:solidFill>
                  <a:srgbClr val="FF0000"/>
                </a:solidFill>
                <a:latin typeface="微软雅黑" panose="020B0503020204020204" pitchFamily="34" charset="-122"/>
                <a:ea typeface="微软雅黑" panose="020B0503020204020204" pitchFamily="34" charset="-122"/>
              </a:rPr>
              <a:t>19</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00</a:t>
            </a:r>
            <a:r>
              <a:rPr lang="zh-CN" altLang="en-US" sz="1600" dirty="0">
                <a:latin typeface="微软雅黑" panose="020B0503020204020204" pitchFamily="34" charset="-122"/>
                <a:ea typeface="微软雅黑" panose="020B0503020204020204" pitchFamily="34" charset="-122"/>
              </a:rPr>
              <a:t>，这意味着在 </a:t>
            </a:r>
            <a:r>
              <a:rPr lang="en-US" altLang="zh-CN" sz="1600" dirty="0">
                <a:latin typeface="微软雅黑" panose="020B0503020204020204" pitchFamily="34" charset="-122"/>
                <a:ea typeface="微软雅黑" panose="020B0503020204020204" pitchFamily="34" charset="-122"/>
              </a:rPr>
              <a:t>18</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59 </a:t>
            </a:r>
            <a:r>
              <a:rPr lang="zh-CN" altLang="en-US" sz="1600" dirty="0">
                <a:latin typeface="微软雅黑" panose="020B0503020204020204" pitchFamily="34" charset="-122"/>
                <a:ea typeface="微软雅黑" panose="020B0503020204020204" pitchFamily="34" charset="-122"/>
              </a:rPr>
              <a:t>到 </a:t>
            </a:r>
            <a:r>
              <a:rPr lang="en-US" altLang="zh-CN" sz="1600" dirty="0">
                <a:latin typeface="微软雅黑" panose="020B0503020204020204" pitchFamily="34" charset="-122"/>
                <a:ea typeface="微软雅黑" panose="020B0503020204020204" pitchFamily="34" charset="-122"/>
              </a:rPr>
              <a:t>21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00 </a:t>
            </a:r>
            <a:r>
              <a:rPr lang="zh-CN" altLang="en-US" sz="1600" dirty="0">
                <a:latin typeface="微软雅黑" panose="020B0503020204020204" pitchFamily="34" charset="-122"/>
                <a:ea typeface="微软雅黑" panose="020B0503020204020204" pitchFamily="34" charset="-122"/>
              </a:rPr>
              <a:t>期间所做的更改将丢失。</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600" dirty="0">
                <a:latin typeface="微软雅黑" panose="020B0503020204020204" pitchFamily="34" charset="-122"/>
                <a:ea typeface="微软雅黑" panose="020B0503020204020204" pitchFamily="34" charset="-122"/>
              </a:rPr>
              <a:t>首先还原</a:t>
            </a:r>
            <a:r>
              <a:rPr lang="en-US" altLang="zh-CN" sz="1600" b="1" dirty="0">
                <a:solidFill>
                  <a:srgbClr val="FF0000"/>
                </a:solidFill>
                <a:latin typeface="微软雅黑" panose="020B0503020204020204" pitchFamily="34" charset="-122"/>
                <a:ea typeface="微软雅黑" panose="020B0503020204020204" pitchFamily="34" charset="-122"/>
              </a:rPr>
              <a:t>10</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00</a:t>
            </a:r>
            <a:r>
              <a:rPr lang="zh-CN" altLang="en-US" sz="1600" b="1" dirty="0">
                <a:solidFill>
                  <a:srgbClr val="FF0000"/>
                </a:solidFill>
                <a:latin typeface="微软雅黑" panose="020B0503020204020204" pitchFamily="34" charset="-122"/>
                <a:ea typeface="微软雅黑" panose="020B0503020204020204" pitchFamily="34" charset="-122"/>
              </a:rPr>
              <a:t>的</a:t>
            </a:r>
            <a:r>
              <a:rPr lang="zh-CN" altLang="en-US" sz="1600" dirty="0">
                <a:latin typeface="微软雅黑" panose="020B0503020204020204" pitchFamily="34" charset="-122"/>
                <a:ea typeface="微软雅黑" panose="020B0503020204020204" pitchFamily="34" charset="-122"/>
              </a:rPr>
              <a:t>完整备份</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600" dirty="0">
                <a:latin typeface="微软雅黑" panose="020B0503020204020204" pitchFamily="34" charset="-122"/>
                <a:ea typeface="微软雅黑" panose="020B0503020204020204" pitchFamily="34" charset="-122"/>
              </a:rPr>
              <a:t>然后还原</a:t>
            </a:r>
            <a:r>
              <a:rPr lang="en-US" altLang="zh-CN" sz="1600" b="1" dirty="0">
                <a:solidFill>
                  <a:srgbClr val="FF0000"/>
                </a:solidFill>
                <a:latin typeface="微软雅黑" panose="020B0503020204020204" pitchFamily="34" charset="-122"/>
                <a:ea typeface="微软雅黑" panose="020B0503020204020204" pitchFamily="34" charset="-122"/>
              </a:rPr>
              <a:t>16</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00</a:t>
            </a:r>
            <a:r>
              <a:rPr lang="zh-CN" altLang="en-US" sz="1600" dirty="0">
                <a:latin typeface="微软雅黑" panose="020B0503020204020204" pitchFamily="34" charset="-122"/>
                <a:ea typeface="微软雅黑" panose="020B0503020204020204" pitchFamily="34" charset="-122"/>
              </a:rPr>
              <a:t>差异备份加上</a:t>
            </a:r>
            <a:r>
              <a:rPr lang="en-US" altLang="zh-CN" sz="1600" b="1" dirty="0">
                <a:solidFill>
                  <a:srgbClr val="FF0000"/>
                </a:solidFill>
                <a:latin typeface="微软雅黑" panose="020B0503020204020204" pitchFamily="34" charset="-122"/>
                <a:ea typeface="微软雅黑" panose="020B0503020204020204" pitchFamily="34" charset="-122"/>
              </a:rPr>
              <a:t>18</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00 </a:t>
            </a:r>
            <a:r>
              <a:rPr lang="zh-CN" altLang="en-US" sz="1600" b="1" dirty="0">
                <a:solidFill>
                  <a:srgbClr val="FF0000"/>
                </a:solidFill>
                <a:latin typeface="微软雅黑" panose="020B0503020204020204" pitchFamily="34" charset="-122"/>
                <a:ea typeface="微软雅黑" panose="020B0503020204020204" pitchFamily="34" charset="-122"/>
              </a:rPr>
              <a:t>和 </a:t>
            </a:r>
            <a:r>
              <a:rPr lang="en-US" altLang="zh-CN" sz="1600" b="1" dirty="0">
                <a:solidFill>
                  <a:srgbClr val="FF0000"/>
                </a:solidFill>
                <a:latin typeface="微软雅黑" panose="020B0503020204020204" pitchFamily="34" charset="-122"/>
                <a:ea typeface="微软雅黑" panose="020B0503020204020204" pitchFamily="34" charset="-122"/>
              </a:rPr>
              <a:t>20</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00</a:t>
            </a:r>
            <a:r>
              <a:rPr lang="zh-CN" altLang="en-US" sz="1600" dirty="0">
                <a:highlight>
                  <a:srgbClr val="FFFF00"/>
                </a:highlight>
                <a:latin typeface="微软雅黑" panose="020B0503020204020204" pitchFamily="34" charset="-122"/>
                <a:ea typeface="微软雅黑" panose="020B0503020204020204" pitchFamily="34" charset="-122"/>
              </a:rPr>
              <a:t>事务日志备份。</a:t>
            </a:r>
            <a:endParaRPr lang="en-US" altLang="zh-CN" sz="1600" dirty="0">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600" dirty="0">
                <a:latin typeface="微软雅黑" panose="020B0503020204020204" pitchFamily="34" charset="-122"/>
                <a:ea typeface="微软雅黑" panose="020B0503020204020204" pitchFamily="34" charset="-122"/>
              </a:rPr>
              <a:t>在 </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00 </a:t>
            </a:r>
            <a:r>
              <a:rPr lang="zh-CN" altLang="en-US" sz="1600" dirty="0">
                <a:latin typeface="微软雅黑" panose="020B0503020204020204" pitchFamily="34" charset="-122"/>
                <a:ea typeface="微软雅黑" panose="020B0503020204020204" pitchFamily="34" charset="-122"/>
              </a:rPr>
              <a:t>进行的事务日志备份允许回滚到 </a:t>
            </a:r>
            <a:r>
              <a:rPr lang="en-US" altLang="zh-CN" sz="1600" b="1" dirty="0">
                <a:solidFill>
                  <a:srgbClr val="FF0000"/>
                </a:solidFill>
                <a:latin typeface="微软雅黑" panose="020B0503020204020204" pitchFamily="34" charset="-122"/>
                <a:ea typeface="微软雅黑" panose="020B0503020204020204" pitchFamily="34" charset="-122"/>
              </a:rPr>
              <a:t>18</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59</a:t>
            </a:r>
            <a:r>
              <a:rPr lang="zh-CN" altLang="en-US" sz="1600" dirty="0">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8F872E42-D4F0-4391-8110-1AC9E66A1958}"/>
              </a:ext>
            </a:extLst>
          </p:cNvPr>
          <p:cNvPicPr>
            <a:picLocks noChangeAspect="1"/>
          </p:cNvPicPr>
          <p:nvPr/>
        </p:nvPicPr>
        <p:blipFill>
          <a:blip r:embed="rId3"/>
          <a:stretch>
            <a:fillRect/>
          </a:stretch>
        </p:blipFill>
        <p:spPr>
          <a:xfrm>
            <a:off x="90348" y="3937620"/>
            <a:ext cx="6401355" cy="1104996"/>
          </a:xfrm>
          <a:prstGeom prst="rect">
            <a:avLst/>
          </a:prstGeom>
        </p:spPr>
      </p:pic>
      <p:pic>
        <p:nvPicPr>
          <p:cNvPr id="6" name="图片 5">
            <a:extLst>
              <a:ext uri="{FF2B5EF4-FFF2-40B4-BE49-F238E27FC236}">
                <a16:creationId xmlns:a16="http://schemas.microsoft.com/office/drawing/2014/main" id="{9EE1D8F4-055D-4123-BDD4-A49DBCB52D7F}"/>
              </a:ext>
            </a:extLst>
          </p:cNvPr>
          <p:cNvPicPr>
            <a:picLocks noChangeAspect="1"/>
          </p:cNvPicPr>
          <p:nvPr/>
        </p:nvPicPr>
        <p:blipFill>
          <a:blip r:embed="rId4"/>
          <a:stretch>
            <a:fillRect/>
          </a:stretch>
        </p:blipFill>
        <p:spPr>
          <a:xfrm>
            <a:off x="1335584" y="5214964"/>
            <a:ext cx="3452159" cy="327688"/>
          </a:xfrm>
          <a:prstGeom prst="rect">
            <a:avLst/>
          </a:prstGeom>
        </p:spPr>
      </p:pic>
    </p:spTree>
    <p:extLst>
      <p:ext uri="{BB962C8B-B14F-4D97-AF65-F5344CB8AC3E}">
        <p14:creationId xmlns:p14="http://schemas.microsoft.com/office/powerpoint/2010/main" val="2588807573"/>
      </p:ext>
    </p:extLst>
  </p:cSld>
  <p:clrMapOvr>
    <a:masterClrMapping/>
  </p:clrMapOvr>
  <p:transition advTm="109595">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AE4996AE-2DE8-448A-990B-CF38B2323BEE}"/>
              </a:ext>
            </a:extLst>
          </p:cNvPr>
          <p:cNvSpPr/>
          <p:nvPr/>
        </p:nvSpPr>
        <p:spPr>
          <a:xfrm>
            <a:off x="37756" y="841276"/>
            <a:ext cx="6506540" cy="48737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7" name="Rectangle 4">
            <a:extLst>
              <a:ext uri="{FF2B5EF4-FFF2-40B4-BE49-F238E27FC236}">
                <a16:creationId xmlns:a16="http://schemas.microsoft.com/office/drawing/2014/main" id="{7A00FFF6-D3DF-4F8C-959F-50CB00F3657E}"/>
              </a:ext>
            </a:extLst>
          </p:cNvPr>
          <p:cNvSpPr/>
          <p:nvPr/>
        </p:nvSpPr>
        <p:spPr>
          <a:xfrm>
            <a:off x="6585290" y="841276"/>
            <a:ext cx="3552719" cy="48737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2" name="标题 1">
            <a:extLst>
              <a:ext uri="{FF2B5EF4-FFF2-40B4-BE49-F238E27FC236}">
                <a16:creationId xmlns:a16="http://schemas.microsoft.com/office/drawing/2014/main" id="{FC3231E7-89B6-4928-BB45-F760AC78FEAB}"/>
              </a:ext>
            </a:extLst>
          </p:cNvPr>
          <p:cNvSpPr>
            <a:spLocks noGrp="1"/>
          </p:cNvSpPr>
          <p:nvPr>
            <p:ph type="title"/>
          </p:nvPr>
        </p:nvSpPr>
        <p:spPr/>
        <p:txBody>
          <a:bodyPr/>
          <a:lstStyle/>
          <a:p>
            <a:r>
              <a:rPr lang="zh-CN" altLang="en-US" dirty="0"/>
              <a:t>大容量日志恢复模式恢复流程</a:t>
            </a:r>
          </a:p>
        </p:txBody>
      </p:sp>
      <p:sp>
        <p:nvSpPr>
          <p:cNvPr id="4" name="矩形 3">
            <a:extLst>
              <a:ext uri="{FF2B5EF4-FFF2-40B4-BE49-F238E27FC236}">
                <a16:creationId xmlns:a16="http://schemas.microsoft.com/office/drawing/2014/main" id="{7272BF88-F393-4961-B267-7FC7BD72EE09}"/>
              </a:ext>
            </a:extLst>
          </p:cNvPr>
          <p:cNvSpPr/>
          <p:nvPr/>
        </p:nvSpPr>
        <p:spPr>
          <a:xfrm>
            <a:off x="6751176" y="1194649"/>
            <a:ext cx="3220946" cy="3457037"/>
          </a:xfrm>
          <a:prstGeom prst="rect">
            <a:avLst/>
          </a:prstGeom>
        </p:spPr>
        <p:txBody>
          <a:bodyPr wrap="square">
            <a:spAutoFit/>
          </a:bodyPr>
          <a:lstStyle/>
          <a:p>
            <a:pPr>
              <a:lnSpc>
                <a:spcPct val="150000"/>
              </a:lnSpc>
            </a:pPr>
            <a:r>
              <a:rPr lang="zh-CN" altLang="en-US" sz="1050" dirty="0">
                <a:latin typeface="微软雅黑" panose="020B0503020204020204" pitchFamily="34" charset="-122"/>
                <a:ea typeface="微软雅黑" panose="020B0503020204020204" pitchFamily="34" charset="-122"/>
              </a:rPr>
              <a:t>在大容量日志恢复模式下，某些操作的记录最少。这些操作是：</a:t>
            </a:r>
          </a:p>
          <a:p>
            <a:pPr marL="228600" indent="-228600">
              <a:lnSpc>
                <a:spcPct val="150000"/>
              </a:lnSpc>
              <a:buFont typeface="+mj-ea"/>
              <a:buAutoNum type="circleNumDbPlain"/>
            </a:pPr>
            <a:r>
              <a:rPr lang="zh-CN" altLang="en-US" sz="1050" dirty="0">
                <a:latin typeface="微软雅黑" panose="020B0503020204020204" pitchFamily="34" charset="-122"/>
                <a:ea typeface="微软雅黑" panose="020B0503020204020204" pitchFamily="34" charset="-122"/>
              </a:rPr>
              <a:t>批量导入操作</a:t>
            </a:r>
          </a:p>
          <a:p>
            <a:pPr marL="228600" indent="-228600">
              <a:lnSpc>
                <a:spcPct val="150000"/>
              </a:lnSpc>
              <a:buFont typeface="+mj-ea"/>
              <a:buAutoNum type="circleNumDbPlain"/>
            </a:pPr>
            <a:r>
              <a:rPr lang="zh-CN" altLang="en-US" sz="1050" dirty="0">
                <a:latin typeface="微软雅黑" panose="020B0503020204020204" pitchFamily="34" charset="-122"/>
                <a:ea typeface="微软雅黑" panose="020B0503020204020204" pitchFamily="34" charset="-122"/>
              </a:rPr>
              <a:t>在插入或追加新数据时使用 </a:t>
            </a:r>
            <a:r>
              <a:rPr lang="en-US" altLang="zh-CN" sz="1050" dirty="0">
                <a:latin typeface="微软雅黑" panose="020B0503020204020204" pitchFamily="34" charset="-122"/>
                <a:ea typeface="微软雅黑" panose="020B0503020204020204" pitchFamily="34" charset="-122"/>
              </a:rPr>
              <a:t>UPDATE </a:t>
            </a:r>
            <a:r>
              <a:rPr lang="zh-CN" altLang="en-US" sz="1050" dirty="0">
                <a:latin typeface="微软雅黑" panose="020B0503020204020204" pitchFamily="34" charset="-122"/>
                <a:ea typeface="微软雅黑" panose="020B0503020204020204" pitchFamily="34" charset="-122"/>
              </a:rPr>
              <a:t>语句中的 </a:t>
            </a:r>
            <a:r>
              <a:rPr lang="en-US" altLang="zh-CN" sz="1050" dirty="0">
                <a:latin typeface="微软雅黑" panose="020B0503020204020204" pitchFamily="34" charset="-122"/>
                <a:ea typeface="微软雅黑" panose="020B0503020204020204" pitchFamily="34" charset="-122"/>
              </a:rPr>
              <a:t>WRITE </a:t>
            </a:r>
            <a:r>
              <a:rPr lang="zh-CN" altLang="en-US" sz="1050" dirty="0">
                <a:latin typeface="微软雅黑" panose="020B0503020204020204" pitchFamily="34" charset="-122"/>
                <a:ea typeface="微软雅黑" panose="020B0503020204020204" pitchFamily="34" charset="-122"/>
              </a:rPr>
              <a:t>子句对大值数据类型进行部分更新。请注意，更新现有值时不使用最小日志记录</a:t>
            </a:r>
          </a:p>
          <a:p>
            <a:pPr marL="228600" indent="-228600">
              <a:lnSpc>
                <a:spcPct val="150000"/>
              </a:lnSpc>
              <a:buFont typeface="+mj-ea"/>
              <a:buAutoNum type="circleNumDbPlain"/>
            </a:pPr>
            <a:r>
              <a:rPr lang="zh-CN" altLang="en-US" sz="1050" dirty="0">
                <a:latin typeface="微软雅黑" panose="020B0503020204020204" pitchFamily="34" charset="-122"/>
                <a:ea typeface="微软雅黑" panose="020B0503020204020204" pitchFamily="34" charset="-122"/>
              </a:rPr>
              <a:t>使用 </a:t>
            </a:r>
            <a:r>
              <a:rPr lang="en-US" altLang="zh-CN" sz="1050" dirty="0">
                <a:latin typeface="微软雅黑" panose="020B0503020204020204" pitchFamily="34" charset="-122"/>
                <a:ea typeface="微软雅黑" panose="020B0503020204020204" pitchFamily="34" charset="-122"/>
              </a:rPr>
              <a:t>WRITETEXT </a:t>
            </a:r>
            <a:r>
              <a:rPr lang="zh-CN" altLang="en-US" sz="1050" dirty="0">
                <a:latin typeface="微软雅黑" panose="020B0503020204020204" pitchFamily="34" charset="-122"/>
                <a:ea typeface="微软雅黑" panose="020B0503020204020204" pitchFamily="34" charset="-122"/>
              </a:rPr>
              <a:t>和 </a:t>
            </a:r>
            <a:r>
              <a:rPr lang="en-US" altLang="zh-CN" sz="1050" dirty="0">
                <a:latin typeface="微软雅黑" panose="020B0503020204020204" pitchFamily="34" charset="-122"/>
                <a:ea typeface="微软雅黑" panose="020B0503020204020204" pitchFamily="34" charset="-122"/>
              </a:rPr>
              <a:t>UPDATETEXT </a:t>
            </a:r>
            <a:r>
              <a:rPr lang="zh-CN" altLang="en-US" sz="1050" dirty="0">
                <a:latin typeface="微软雅黑" panose="020B0503020204020204" pitchFamily="34" charset="-122"/>
                <a:ea typeface="微软雅黑" panose="020B0503020204020204" pitchFamily="34" charset="-122"/>
              </a:rPr>
              <a:t>语句将新数据插入或追加到文本、</a:t>
            </a:r>
            <a:r>
              <a:rPr lang="en-US" altLang="zh-CN" sz="1050" dirty="0" err="1">
                <a:latin typeface="微软雅黑" panose="020B0503020204020204" pitchFamily="34" charset="-122"/>
                <a:ea typeface="微软雅黑" panose="020B0503020204020204" pitchFamily="34" charset="-122"/>
              </a:rPr>
              <a:t>ntext</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和图像数据类型列中。注意，更新现有值时不使用最小日志记录。</a:t>
            </a:r>
          </a:p>
          <a:p>
            <a:pPr marL="228600" indent="-228600">
              <a:lnSpc>
                <a:spcPct val="150000"/>
              </a:lnSpc>
              <a:buFont typeface="+mj-ea"/>
              <a:buAutoNum type="circleNumDbPlain"/>
            </a:pPr>
            <a:r>
              <a:rPr lang="zh-CN" altLang="en-US" sz="1050" dirty="0">
                <a:latin typeface="微软雅黑" panose="020B0503020204020204" pitchFamily="34" charset="-122"/>
                <a:ea typeface="微软雅黑" panose="020B0503020204020204" pitchFamily="34" charset="-122"/>
              </a:rPr>
              <a:t>如果数据库恢复模式设置为大容量日志模式或简单模式，则无论某些 </a:t>
            </a:r>
            <a:r>
              <a:rPr lang="en-US" altLang="zh-CN" sz="1050" dirty="0">
                <a:latin typeface="微软雅黑" panose="020B0503020204020204" pitchFamily="34" charset="-122"/>
                <a:ea typeface="微软雅黑" panose="020B0503020204020204" pitchFamily="34" charset="-122"/>
              </a:rPr>
              <a:t>INDEX DDL </a:t>
            </a:r>
            <a:r>
              <a:rPr lang="zh-CN" altLang="en-US" sz="1050" dirty="0">
                <a:latin typeface="微软雅黑" panose="020B0503020204020204" pitchFamily="34" charset="-122"/>
                <a:ea typeface="微软雅黑" panose="020B0503020204020204" pitchFamily="34" charset="-122"/>
              </a:rPr>
              <a:t>操作是联机执行还是脱机执行，都会最少记录这些操作。（最少记录的索引操作如下：创建索引、更改索引重建或 </a:t>
            </a:r>
            <a:r>
              <a:rPr lang="en-US" altLang="zh-CN" sz="1050" dirty="0">
                <a:latin typeface="微软雅黑" panose="020B0503020204020204" pitchFamily="34" charset="-122"/>
                <a:ea typeface="微软雅黑" panose="020B0503020204020204" pitchFamily="34" charset="-122"/>
              </a:rPr>
              <a:t>DBCC DBREINDEX </a:t>
            </a:r>
            <a:r>
              <a:rPr lang="zh-CN" altLang="en-US" sz="1050" dirty="0">
                <a:latin typeface="微软雅黑" panose="020B0503020204020204" pitchFamily="34" charset="-122"/>
                <a:ea typeface="微软雅黑" panose="020B0503020204020204" pitchFamily="34" charset="-122"/>
              </a:rPr>
              <a:t>和删除索引）。</a:t>
            </a:r>
          </a:p>
        </p:txBody>
      </p:sp>
      <p:pic>
        <p:nvPicPr>
          <p:cNvPr id="11266" name="Picture 2" descr="Bulk-logged recovery model ">
            <a:extLst>
              <a:ext uri="{FF2B5EF4-FFF2-40B4-BE49-F238E27FC236}">
                <a16:creationId xmlns:a16="http://schemas.microsoft.com/office/drawing/2014/main" id="{8CCDF8C1-E26E-48A9-ABF5-FF742D583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40" y="993946"/>
            <a:ext cx="61722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6DDFBA7-9447-45A4-AE9B-10A0A155B63C}"/>
              </a:ext>
            </a:extLst>
          </p:cNvPr>
          <p:cNvSpPr/>
          <p:nvPr/>
        </p:nvSpPr>
        <p:spPr>
          <a:xfrm>
            <a:off x="719766" y="3849982"/>
            <a:ext cx="5337086" cy="1023742"/>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此图显示故障发生在 </a:t>
            </a:r>
            <a:r>
              <a:rPr lang="en-US" altLang="zh-CN" sz="1400" b="1" dirty="0">
                <a:solidFill>
                  <a:srgbClr val="FF0000"/>
                </a:solidFill>
                <a:latin typeface="微软雅黑" panose="020B0503020204020204" pitchFamily="34" charset="-122"/>
                <a:ea typeface="微软雅黑" panose="020B0503020204020204" pitchFamily="34" charset="-122"/>
              </a:rPr>
              <a:t>15</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00</a:t>
            </a:r>
            <a:r>
              <a:rPr lang="zh-CN" altLang="en-US" sz="1400" dirty="0">
                <a:latin typeface="微软雅黑" panose="020B0503020204020204" pitchFamily="34" charset="-122"/>
                <a:ea typeface="微软雅黑" panose="020B0503020204020204" pitchFamily="34" charset="-122"/>
              </a:rPr>
              <a:t>，但在此之前发生了最小日志记录的操作，并且下一个事务日志备份（标记为黄色，在 </a:t>
            </a:r>
            <a:r>
              <a:rPr lang="en-US" altLang="zh-CN" sz="1400" b="1" dirty="0">
                <a:solidFill>
                  <a:srgbClr val="FF0000"/>
                </a:solidFill>
                <a:latin typeface="微软雅黑" panose="020B0503020204020204" pitchFamily="34" charset="-122"/>
                <a:ea typeface="微软雅黑" panose="020B0503020204020204" pitchFamily="34" charset="-122"/>
              </a:rPr>
              <a:t>16</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00</a:t>
            </a:r>
            <a:r>
              <a:rPr lang="zh-CN" altLang="en-US" sz="1400" dirty="0">
                <a:latin typeface="微软雅黑" panose="020B0503020204020204" pitchFamily="34" charset="-122"/>
                <a:ea typeface="微软雅黑" panose="020B0503020204020204" pitchFamily="34" charset="-122"/>
              </a:rPr>
              <a:t>）包含大容量日志更改。这意味着时间点恢复只能到以前的日志备份。</a:t>
            </a:r>
          </a:p>
        </p:txBody>
      </p:sp>
    </p:spTree>
    <p:extLst>
      <p:ext uri="{BB962C8B-B14F-4D97-AF65-F5344CB8AC3E}">
        <p14:creationId xmlns:p14="http://schemas.microsoft.com/office/powerpoint/2010/main" val="2779432253"/>
      </p:ext>
    </p:extLst>
  </p:cSld>
  <p:clrMapOvr>
    <a:masterClrMapping/>
  </p:clrMapOvr>
  <p:transition advTm="109595">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182AE7AA-0C96-4F3E-84CE-27C0B92799F5}"/>
              </a:ext>
            </a:extLst>
          </p:cNvPr>
          <p:cNvSpPr/>
          <p:nvPr/>
        </p:nvSpPr>
        <p:spPr>
          <a:xfrm>
            <a:off x="719765" y="841276"/>
            <a:ext cx="3640155" cy="48737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450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组合形成不同的备份策略</a:t>
            </a:r>
          </a:p>
        </p:txBody>
      </p:sp>
      <p:graphicFrame>
        <p:nvGraphicFramePr>
          <p:cNvPr id="2" name="表格 1"/>
          <p:cNvGraphicFramePr>
            <a:graphicFrameLocks noGrp="1"/>
          </p:cNvGraphicFramePr>
          <p:nvPr>
            <p:extLst>
              <p:ext uri="{D42A27DB-BD31-4B8C-83A1-F6EECF244321}">
                <p14:modId xmlns:p14="http://schemas.microsoft.com/office/powerpoint/2010/main" val="960100846"/>
              </p:ext>
            </p:extLst>
          </p:nvPr>
        </p:nvGraphicFramePr>
        <p:xfrm>
          <a:off x="4503936" y="868090"/>
          <a:ext cx="5328591" cy="1543329"/>
        </p:xfrm>
        <a:graphic>
          <a:graphicData uri="http://schemas.openxmlformats.org/drawingml/2006/table">
            <a:tbl>
              <a:tblPr firstRow="1" bandRow="1" bandCol="1">
                <a:tableStyleId>{69CF1AB2-1976-4502-BF36-3FF5EA218861}</a:tableStyleId>
              </a:tblPr>
              <a:tblGrid>
                <a:gridCol w="1412601">
                  <a:extLst>
                    <a:ext uri="{9D8B030D-6E8A-4147-A177-3AD203B41FA5}">
                      <a16:colId xmlns:a16="http://schemas.microsoft.com/office/drawing/2014/main" val="20001"/>
                    </a:ext>
                  </a:extLst>
                </a:gridCol>
                <a:gridCol w="1780167">
                  <a:extLst>
                    <a:ext uri="{9D8B030D-6E8A-4147-A177-3AD203B41FA5}">
                      <a16:colId xmlns:a16="http://schemas.microsoft.com/office/drawing/2014/main" val="20002"/>
                    </a:ext>
                  </a:extLst>
                </a:gridCol>
                <a:gridCol w="2135823">
                  <a:extLst>
                    <a:ext uri="{9D8B030D-6E8A-4147-A177-3AD203B41FA5}">
                      <a16:colId xmlns:a16="http://schemas.microsoft.com/office/drawing/2014/main" val="20003"/>
                    </a:ext>
                  </a:extLst>
                </a:gridCol>
              </a:tblGrid>
              <a:tr h="514443">
                <a:tc>
                  <a:txBody>
                    <a:bodyPr/>
                    <a:lstStyle/>
                    <a:p>
                      <a:endParaRPr lang="zh-CN" altLang="en-US" sz="2000" dirty="0"/>
                    </a:p>
                  </a:txBody>
                  <a:tcPr>
                    <a:lnTlToBr w="6350" cap="flat" cmpd="sng" algn="ctr">
                      <a:solidFill>
                        <a:schemeClr val="tx1"/>
                      </a:solidFill>
                      <a:prstDash val="solid"/>
                      <a:round/>
                      <a:headEnd type="none" w="med" len="med"/>
                      <a:tailEnd type="none" w="med" len="med"/>
                    </a:lnTlToBr>
                  </a:tcP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dirty="0">
                          <a:latin typeface="微软雅黑" panose="020B0503020204020204" pitchFamily="34" charset="-122"/>
                          <a:ea typeface="微软雅黑" panose="020B0503020204020204" pitchFamily="34" charset="-122"/>
                        </a:rPr>
                        <a:t>动态备份</a:t>
                      </a:r>
                      <a:endParaRPr lang="zh-CN" altLang="en-US" sz="2000" dirty="0">
                        <a:latin typeface="微软雅黑" panose="020B0503020204020204" pitchFamily="34" charset="-122"/>
                        <a:ea typeface="微软雅黑" panose="020B0503020204020204" pitchFamily="34" charset="-122"/>
                      </a:endParaRPr>
                    </a:p>
                  </a:txBody>
                  <a:tcPr marL="101593" marR="101593" marT="50791" marB="50791" anchor="ctr">
                    <a:solidFill>
                      <a:schemeClr val="accent1">
                        <a:lumMod val="40000"/>
                        <a:lumOff val="60000"/>
                      </a:schemeClr>
                    </a:solidFill>
                  </a:tcP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dirty="0">
                          <a:latin typeface="微软雅黑" panose="020B0503020204020204" pitchFamily="34" charset="-122"/>
                          <a:ea typeface="微软雅黑" panose="020B0503020204020204" pitchFamily="34" charset="-122"/>
                        </a:rPr>
                        <a:t>静态备份</a:t>
                      </a:r>
                      <a:endParaRPr lang="zh-CN" altLang="en-US" sz="2000" dirty="0">
                        <a:latin typeface="微软雅黑" panose="020B0503020204020204" pitchFamily="34" charset="-122"/>
                        <a:ea typeface="微软雅黑" panose="020B0503020204020204" pitchFamily="34" charset="-122"/>
                      </a:endParaRPr>
                    </a:p>
                  </a:txBody>
                  <a:tcPr marL="101593" marR="101593" marT="50791" marB="50791" anchor="ctr">
                    <a:solidFill>
                      <a:schemeClr val="accent1">
                        <a:lumMod val="40000"/>
                        <a:lumOff val="60000"/>
                      </a:schemeClr>
                    </a:solidFill>
                  </a:tcPr>
                </a:tc>
                <a:extLst>
                  <a:ext uri="{0D108BD9-81ED-4DB2-BD59-A6C34878D82A}">
                    <a16:rowId xmlns:a16="http://schemas.microsoft.com/office/drawing/2014/main" val="10001"/>
                  </a:ext>
                </a:extLst>
              </a:tr>
              <a:tr h="514443">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b="1" dirty="0">
                          <a:latin typeface="微软雅黑" panose="020B0503020204020204" pitchFamily="34" charset="-122"/>
                          <a:ea typeface="微软雅黑" panose="020B0503020204020204" pitchFamily="34" charset="-122"/>
                        </a:rPr>
                        <a:t>海量备份</a:t>
                      </a:r>
                      <a:endParaRPr lang="zh-CN" altLang="en-US" sz="2000" b="1" dirty="0">
                        <a:latin typeface="微软雅黑" panose="020B0503020204020204" pitchFamily="34" charset="-122"/>
                        <a:ea typeface="微软雅黑" panose="020B0503020204020204" pitchFamily="34" charset="-122"/>
                      </a:endParaRPr>
                    </a:p>
                  </a:txBody>
                  <a:tcPr marL="101593" marR="101593" marT="50791" marB="50791" anchor="ctr">
                    <a:solidFill>
                      <a:schemeClr val="accent1">
                        <a:lumMod val="40000"/>
                        <a:lumOff val="60000"/>
                      </a:schemeClr>
                    </a:solidFill>
                  </a:tcP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1800" dirty="0">
                          <a:latin typeface="华文楷体" panose="02010600040101010101" pitchFamily="2" charset="-122"/>
                          <a:ea typeface="华文楷体" panose="02010600040101010101" pitchFamily="2" charset="-122"/>
                        </a:rPr>
                        <a:t>动态海量备份</a:t>
                      </a:r>
                      <a:endParaRPr lang="zh-CN" altLang="en-US" sz="1800" dirty="0">
                        <a:latin typeface="华文楷体" panose="02010600040101010101" pitchFamily="2" charset="-122"/>
                        <a:ea typeface="华文楷体" panose="02010600040101010101" pitchFamily="2" charset="-122"/>
                      </a:endParaRPr>
                    </a:p>
                  </a:txBody>
                  <a:tcPr marL="101593" marR="101593" marT="50791" marB="50791" anchor="ctr">
                    <a:solidFill>
                      <a:schemeClr val="bg1">
                        <a:lumMod val="95000"/>
                      </a:schemeClr>
                    </a:solidFill>
                  </a:tcP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1800" dirty="0">
                          <a:latin typeface="华文楷体" panose="02010600040101010101" pitchFamily="2" charset="-122"/>
                          <a:ea typeface="华文楷体" panose="02010600040101010101" pitchFamily="2" charset="-122"/>
                        </a:rPr>
                        <a:t>静态海量备份</a:t>
                      </a:r>
                      <a:endParaRPr lang="zh-CN" altLang="en-US" sz="1800" dirty="0">
                        <a:latin typeface="华文楷体" panose="02010600040101010101" pitchFamily="2" charset="-122"/>
                        <a:ea typeface="华文楷体" panose="02010600040101010101" pitchFamily="2" charset="-122"/>
                      </a:endParaRPr>
                    </a:p>
                  </a:txBody>
                  <a:tcPr marL="101593" marR="101593" marT="50791" marB="50791" anchor="ctr">
                    <a:solidFill>
                      <a:schemeClr val="bg1">
                        <a:lumMod val="95000"/>
                      </a:schemeClr>
                    </a:solidFill>
                  </a:tcPr>
                </a:tc>
                <a:extLst>
                  <a:ext uri="{0D108BD9-81ED-4DB2-BD59-A6C34878D82A}">
                    <a16:rowId xmlns:a16="http://schemas.microsoft.com/office/drawing/2014/main" val="10002"/>
                  </a:ext>
                </a:extLst>
              </a:tr>
              <a:tr h="514443">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b="1" dirty="0">
                          <a:latin typeface="微软雅黑" panose="020B0503020204020204" pitchFamily="34" charset="-122"/>
                          <a:ea typeface="微软雅黑" panose="020B0503020204020204" pitchFamily="34" charset="-122"/>
                        </a:rPr>
                        <a:t>增量备份</a:t>
                      </a:r>
                      <a:endParaRPr lang="zh-CN" altLang="en-US" sz="2000" b="1" dirty="0">
                        <a:latin typeface="微软雅黑" panose="020B0503020204020204" pitchFamily="34" charset="-122"/>
                        <a:ea typeface="微软雅黑" panose="020B0503020204020204" pitchFamily="34" charset="-122"/>
                      </a:endParaRPr>
                    </a:p>
                  </a:txBody>
                  <a:tcPr marL="101593" marR="101593" marT="50791" marB="50791" anchor="ctr">
                    <a:solidFill>
                      <a:schemeClr val="accent1">
                        <a:lumMod val="40000"/>
                        <a:lumOff val="60000"/>
                      </a:schemeClr>
                    </a:solidFill>
                  </a:tcP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1800" dirty="0">
                          <a:latin typeface="华文楷体" panose="02010600040101010101" pitchFamily="2" charset="-122"/>
                          <a:ea typeface="华文楷体" panose="02010600040101010101" pitchFamily="2" charset="-122"/>
                        </a:rPr>
                        <a:t>动态增量备份</a:t>
                      </a:r>
                      <a:endParaRPr lang="zh-CN" altLang="en-US" sz="1800" dirty="0">
                        <a:latin typeface="华文楷体" panose="02010600040101010101" pitchFamily="2" charset="-122"/>
                        <a:ea typeface="华文楷体" panose="02010600040101010101" pitchFamily="2" charset="-122"/>
                      </a:endParaRPr>
                    </a:p>
                  </a:txBody>
                  <a:tcPr marL="101593" marR="101593" marT="50791" marB="50791" anchor="ctr">
                    <a:solidFill>
                      <a:schemeClr val="bg1">
                        <a:lumMod val="95000"/>
                      </a:schemeClr>
                    </a:solidFill>
                  </a:tcP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1800" dirty="0">
                          <a:latin typeface="华文楷体" panose="02010600040101010101" pitchFamily="2" charset="-122"/>
                          <a:ea typeface="华文楷体" panose="02010600040101010101" pitchFamily="2" charset="-122"/>
                        </a:rPr>
                        <a:t>静态增量备份</a:t>
                      </a:r>
                      <a:endParaRPr lang="zh-CN" altLang="en-US" sz="1800" dirty="0">
                        <a:latin typeface="华文楷体" panose="02010600040101010101" pitchFamily="2" charset="-122"/>
                        <a:ea typeface="华文楷体" panose="02010600040101010101" pitchFamily="2" charset="-122"/>
                      </a:endParaRPr>
                    </a:p>
                  </a:txBody>
                  <a:tcPr marL="101593" marR="101593" marT="50791" marB="50791"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6B5AFCE6-70DB-460C-9A7B-31451CF57F33}"/>
              </a:ext>
            </a:extLst>
          </p:cNvPr>
          <p:cNvSpPr txBox="1"/>
          <p:nvPr/>
        </p:nvSpPr>
        <p:spPr>
          <a:xfrm rot="1584173">
            <a:off x="4463867" y="1031616"/>
            <a:ext cx="800219"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备份方式</a:t>
            </a:r>
          </a:p>
        </p:txBody>
      </p:sp>
      <p:sp>
        <p:nvSpPr>
          <p:cNvPr id="7" name="文本框 6">
            <a:extLst>
              <a:ext uri="{FF2B5EF4-FFF2-40B4-BE49-F238E27FC236}">
                <a16:creationId xmlns:a16="http://schemas.microsoft.com/office/drawing/2014/main" id="{D602D85C-D756-4707-97CD-93EB8F6CBECA}"/>
              </a:ext>
            </a:extLst>
          </p:cNvPr>
          <p:cNvSpPr txBox="1"/>
          <p:nvPr/>
        </p:nvSpPr>
        <p:spPr>
          <a:xfrm rot="1291093">
            <a:off x="5227054" y="956417"/>
            <a:ext cx="800219"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备份状态</a:t>
            </a:r>
          </a:p>
        </p:txBody>
      </p:sp>
      <p:sp>
        <p:nvSpPr>
          <p:cNvPr id="9" name="Rectangle 3">
            <a:extLst>
              <a:ext uri="{FF2B5EF4-FFF2-40B4-BE49-F238E27FC236}">
                <a16:creationId xmlns:a16="http://schemas.microsoft.com/office/drawing/2014/main" id="{903796FE-86D5-4BFE-AF8F-5CED38DFEEE6}"/>
              </a:ext>
            </a:extLst>
          </p:cNvPr>
          <p:cNvSpPr>
            <a:spLocks noGrp="1" noChangeArrowheads="1"/>
          </p:cNvSpPr>
          <p:nvPr>
            <p:ph sz="quarter" idx="10"/>
          </p:nvPr>
        </p:nvSpPr>
        <p:spPr>
          <a:xfrm>
            <a:off x="750762" y="1273324"/>
            <a:ext cx="3712163" cy="3619068"/>
          </a:xfrm>
        </p:spPr>
        <p:txBody>
          <a:bodyPr wrap="square">
            <a:spAutoFit/>
          </a:bodyPr>
          <a:lstStyle/>
          <a:p>
            <a:pPr defTabSz="1014227" eaLnBrk="1" hangingPunct="1">
              <a:lnSpc>
                <a:spcPct val="150000"/>
              </a:lnSpc>
              <a:buSzPct val="100000"/>
            </a:pPr>
            <a:r>
              <a:rPr lang="zh-CN" altLang="en-US" sz="1600" dirty="0"/>
              <a:t>可以接受多少数据丢失？</a:t>
            </a:r>
          </a:p>
          <a:p>
            <a:pPr defTabSz="1014227" eaLnBrk="1" hangingPunct="1">
              <a:lnSpc>
                <a:spcPct val="150000"/>
              </a:lnSpc>
              <a:buSzPct val="100000"/>
            </a:pPr>
            <a:r>
              <a:rPr lang="zh-CN" altLang="en-US" sz="1600" dirty="0"/>
              <a:t>备份是否会影响常规数据库操作？</a:t>
            </a:r>
          </a:p>
          <a:p>
            <a:pPr defTabSz="1014227" eaLnBrk="1" hangingPunct="1">
              <a:lnSpc>
                <a:spcPct val="150000"/>
              </a:lnSpc>
              <a:buSzPct val="100000"/>
            </a:pPr>
            <a:r>
              <a:rPr lang="zh-CN" altLang="en-US" sz="1600" dirty="0"/>
              <a:t>是否有一个维护窗口，其中高影响备份可以执行操作？</a:t>
            </a:r>
          </a:p>
          <a:p>
            <a:pPr defTabSz="1014227" eaLnBrk="1" hangingPunct="1">
              <a:lnSpc>
                <a:spcPct val="150000"/>
              </a:lnSpc>
              <a:buSzPct val="100000"/>
            </a:pPr>
            <a:r>
              <a:rPr lang="zh-CN" altLang="en-US" sz="1600" dirty="0"/>
              <a:t>可接受的恢复时间是什么时候？</a:t>
            </a:r>
          </a:p>
          <a:p>
            <a:pPr defTabSz="1014227" eaLnBrk="1" hangingPunct="1">
              <a:lnSpc>
                <a:spcPct val="150000"/>
              </a:lnSpc>
              <a:buSzPct val="100000"/>
            </a:pPr>
            <a:r>
              <a:rPr lang="zh-CN" altLang="en-US" sz="1600" dirty="0"/>
              <a:t>是否需要能够恢复到某个点时间，在这种情况下需要事务日志备份？</a:t>
            </a:r>
          </a:p>
          <a:p>
            <a:pPr defTabSz="1014227" eaLnBrk="1" hangingPunct="1">
              <a:lnSpc>
                <a:spcPct val="150000"/>
              </a:lnSpc>
              <a:buSzPct val="100000"/>
            </a:pPr>
            <a:r>
              <a:rPr lang="zh-CN" altLang="en-US" sz="1600" dirty="0"/>
              <a:t>是否有足够的存储空间来存储所有必需的东西备份？</a:t>
            </a:r>
            <a:endPar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endParaRPr>
          </a:p>
        </p:txBody>
      </p:sp>
      <p:pic>
        <p:nvPicPr>
          <p:cNvPr id="6" name="图片 5">
            <a:extLst>
              <a:ext uri="{FF2B5EF4-FFF2-40B4-BE49-F238E27FC236}">
                <a16:creationId xmlns:a16="http://schemas.microsoft.com/office/drawing/2014/main" id="{4CF5DE9B-BCC9-4FDE-AEED-7532F98CFD24}"/>
              </a:ext>
            </a:extLst>
          </p:cNvPr>
          <p:cNvPicPr>
            <a:picLocks noChangeAspect="1"/>
          </p:cNvPicPr>
          <p:nvPr/>
        </p:nvPicPr>
        <p:blipFill>
          <a:blip r:embed="rId2"/>
          <a:stretch>
            <a:fillRect/>
          </a:stretch>
        </p:blipFill>
        <p:spPr>
          <a:xfrm>
            <a:off x="4935984" y="2785492"/>
            <a:ext cx="4625741" cy="1981372"/>
          </a:xfrm>
          <a:prstGeom prst="rect">
            <a:avLst/>
          </a:prstGeom>
        </p:spPr>
      </p:pic>
      <p:sp>
        <p:nvSpPr>
          <p:cNvPr id="11" name="文本框 10">
            <a:extLst>
              <a:ext uri="{FF2B5EF4-FFF2-40B4-BE49-F238E27FC236}">
                <a16:creationId xmlns:a16="http://schemas.microsoft.com/office/drawing/2014/main" id="{867B6755-148D-4D72-AAE2-00570BE0DAF6}"/>
              </a:ext>
            </a:extLst>
          </p:cNvPr>
          <p:cNvSpPr txBox="1"/>
          <p:nvPr/>
        </p:nvSpPr>
        <p:spPr>
          <a:xfrm>
            <a:off x="4980753" y="4786401"/>
            <a:ext cx="747320" cy="276999"/>
          </a:xfrm>
          <a:prstGeom prst="rect">
            <a:avLst/>
          </a:prstGeom>
          <a:noFill/>
        </p:spPr>
        <p:txBody>
          <a:bodyPr wrap="none" rtlCol="0">
            <a:spAutoFit/>
          </a:bodyPr>
          <a:lstStyle/>
          <a:p>
            <a:r>
              <a:rPr lang="en-US" altLang="zh-CN" sz="1200" b="1" dirty="0">
                <a:latin typeface="Century" panose="02040604050505020304" pitchFamily="18" charset="0"/>
              </a:rPr>
              <a:t>am 3:00</a:t>
            </a:r>
            <a:endParaRPr lang="zh-CN" altLang="en-US" sz="1200" b="1" dirty="0">
              <a:latin typeface="Century" panose="02040604050505020304" pitchFamily="18" charset="0"/>
            </a:endParaRPr>
          </a:p>
        </p:txBody>
      </p:sp>
      <p:sp>
        <p:nvSpPr>
          <p:cNvPr id="13" name="文本框 12">
            <a:extLst>
              <a:ext uri="{FF2B5EF4-FFF2-40B4-BE49-F238E27FC236}">
                <a16:creationId xmlns:a16="http://schemas.microsoft.com/office/drawing/2014/main" id="{7CDD8BAA-518A-47BA-89BD-D1287DB574E9}"/>
              </a:ext>
            </a:extLst>
          </p:cNvPr>
          <p:cNvSpPr txBox="1"/>
          <p:nvPr/>
        </p:nvSpPr>
        <p:spPr>
          <a:xfrm>
            <a:off x="6794571" y="4786399"/>
            <a:ext cx="747320" cy="276999"/>
          </a:xfrm>
          <a:prstGeom prst="rect">
            <a:avLst/>
          </a:prstGeom>
          <a:noFill/>
        </p:spPr>
        <p:txBody>
          <a:bodyPr wrap="none" rtlCol="0">
            <a:spAutoFit/>
          </a:bodyPr>
          <a:lstStyle/>
          <a:p>
            <a:r>
              <a:rPr lang="en-US" altLang="zh-CN" sz="1200" b="1" dirty="0">
                <a:latin typeface="Century" panose="02040604050505020304" pitchFamily="18" charset="0"/>
              </a:rPr>
              <a:t>pm 1:00</a:t>
            </a:r>
            <a:endParaRPr lang="zh-CN" altLang="en-US" sz="1200" b="1" dirty="0">
              <a:latin typeface="Century" panose="02040604050505020304" pitchFamily="18" charset="0"/>
            </a:endParaRPr>
          </a:p>
        </p:txBody>
      </p:sp>
      <p:sp>
        <p:nvSpPr>
          <p:cNvPr id="14" name="文本框 13">
            <a:extLst>
              <a:ext uri="{FF2B5EF4-FFF2-40B4-BE49-F238E27FC236}">
                <a16:creationId xmlns:a16="http://schemas.microsoft.com/office/drawing/2014/main" id="{28609091-48BC-413E-8251-055FDC28EBBF}"/>
              </a:ext>
            </a:extLst>
          </p:cNvPr>
          <p:cNvSpPr txBox="1"/>
          <p:nvPr/>
        </p:nvSpPr>
        <p:spPr>
          <a:xfrm>
            <a:off x="8536384" y="4786400"/>
            <a:ext cx="747320" cy="276999"/>
          </a:xfrm>
          <a:prstGeom prst="rect">
            <a:avLst/>
          </a:prstGeom>
          <a:noFill/>
        </p:spPr>
        <p:txBody>
          <a:bodyPr wrap="none" rtlCol="0">
            <a:spAutoFit/>
          </a:bodyPr>
          <a:lstStyle/>
          <a:p>
            <a:r>
              <a:rPr lang="en-US" altLang="zh-CN" sz="1200" b="1" dirty="0">
                <a:latin typeface="Century" panose="02040604050505020304" pitchFamily="18" charset="0"/>
              </a:rPr>
              <a:t>am 3:00</a:t>
            </a:r>
            <a:endParaRPr lang="zh-CN" altLang="en-US" sz="1200" b="1" dirty="0">
              <a:latin typeface="Century" panose="020406040505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数据库数据存储流程</a:t>
            </a:r>
            <a:endParaRPr dirty="0"/>
          </a:p>
        </p:txBody>
      </p:sp>
      <p:grpSp>
        <p:nvGrpSpPr>
          <p:cNvPr id="51" name="组合 50">
            <a:extLst>
              <a:ext uri="{FF2B5EF4-FFF2-40B4-BE49-F238E27FC236}">
                <a16:creationId xmlns:a16="http://schemas.microsoft.com/office/drawing/2014/main" id="{7B7EC520-0523-4B6E-9742-2D1B62CEDFC5}"/>
              </a:ext>
            </a:extLst>
          </p:cNvPr>
          <p:cNvGrpSpPr/>
          <p:nvPr/>
        </p:nvGrpSpPr>
        <p:grpSpPr>
          <a:xfrm>
            <a:off x="1196178" y="1057300"/>
            <a:ext cx="7776864" cy="2448272"/>
            <a:chOff x="1196178" y="1057300"/>
            <a:chExt cx="7776864" cy="2448272"/>
          </a:xfrm>
        </p:grpSpPr>
        <p:sp>
          <p:nvSpPr>
            <p:cNvPr id="15" name="Rectangle 4">
              <a:extLst>
                <a:ext uri="{FF2B5EF4-FFF2-40B4-BE49-F238E27FC236}">
                  <a16:creationId xmlns:a16="http://schemas.microsoft.com/office/drawing/2014/main" id="{A590F051-41BE-44C8-8D24-9CCC03029E31}"/>
                </a:ext>
              </a:extLst>
            </p:cNvPr>
            <p:cNvSpPr/>
            <p:nvPr/>
          </p:nvSpPr>
          <p:spPr>
            <a:xfrm>
              <a:off x="6016104" y="1057300"/>
              <a:ext cx="2956938" cy="244827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14" name="Rectangle 4">
              <a:extLst>
                <a:ext uri="{FF2B5EF4-FFF2-40B4-BE49-F238E27FC236}">
                  <a16:creationId xmlns:a16="http://schemas.microsoft.com/office/drawing/2014/main" id="{559295F9-5833-4A37-8B52-D4FADBC78DB4}"/>
                </a:ext>
              </a:extLst>
            </p:cNvPr>
            <p:cNvSpPr/>
            <p:nvPr/>
          </p:nvSpPr>
          <p:spPr>
            <a:xfrm>
              <a:off x="1196178" y="1057300"/>
              <a:ext cx="4720275" cy="244827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6" name="任意多边形: 形状 5">
              <a:extLst>
                <a:ext uri="{FF2B5EF4-FFF2-40B4-BE49-F238E27FC236}">
                  <a16:creationId xmlns:a16="http://schemas.microsoft.com/office/drawing/2014/main" id="{C7915D4C-389A-443D-8B88-BF567D351D04}"/>
                </a:ext>
              </a:extLst>
            </p:cNvPr>
            <p:cNvSpPr/>
            <p:nvPr/>
          </p:nvSpPr>
          <p:spPr>
            <a:xfrm>
              <a:off x="6804039" y="1364728"/>
              <a:ext cx="1588329" cy="1776540"/>
            </a:xfrm>
            <a:custGeom>
              <a:avLst/>
              <a:gdLst>
                <a:gd name="connsiteX0" fmla="*/ 5744 w 502554"/>
                <a:gd name="connsiteY0" fmla="*/ 386915 h 541865"/>
                <a:gd name="connsiteX1" fmla="*/ 251277 w 502554"/>
                <a:gd name="connsiteY1" fmla="*/ 488780 h 541865"/>
                <a:gd name="connsiteX2" fmla="*/ 496810 w 502554"/>
                <a:gd name="connsiteY2" fmla="*/ 386915 h 541865"/>
                <a:gd name="connsiteX3" fmla="*/ 502553 w 502554"/>
                <a:gd name="connsiteY3" fmla="*/ 412740 h 541865"/>
                <a:gd name="connsiteX4" fmla="*/ 251277 w 502554"/>
                <a:gd name="connsiteY4" fmla="*/ 541865 h 541865"/>
                <a:gd name="connsiteX5" fmla="*/ 0 w 502554"/>
                <a:gd name="connsiteY5" fmla="*/ 412740 h 541865"/>
                <a:gd name="connsiteX6" fmla="*/ 5744 w 502554"/>
                <a:gd name="connsiteY6" fmla="*/ 386915 h 541865"/>
                <a:gd name="connsiteX7" fmla="*/ 5744 w 502554"/>
                <a:gd name="connsiteY7" fmla="*/ 291048 h 541865"/>
                <a:gd name="connsiteX8" fmla="*/ 251277 w 502554"/>
                <a:gd name="connsiteY8" fmla="*/ 392727 h 541865"/>
                <a:gd name="connsiteX9" fmla="*/ 496810 w 502554"/>
                <a:gd name="connsiteY9" fmla="*/ 291048 h 541865"/>
                <a:gd name="connsiteX10" fmla="*/ 502553 w 502554"/>
                <a:gd name="connsiteY10" fmla="*/ 316826 h 541865"/>
                <a:gd name="connsiteX11" fmla="*/ 251277 w 502554"/>
                <a:gd name="connsiteY11" fmla="*/ 447147 h 541865"/>
                <a:gd name="connsiteX12" fmla="*/ 0 w 502554"/>
                <a:gd name="connsiteY12" fmla="*/ 316826 h 541865"/>
                <a:gd name="connsiteX13" fmla="*/ 5744 w 502554"/>
                <a:gd name="connsiteY13" fmla="*/ 291048 h 541865"/>
                <a:gd name="connsiteX14" fmla="*/ 5744 w 502554"/>
                <a:gd name="connsiteY14" fmla="*/ 197711 h 541865"/>
                <a:gd name="connsiteX15" fmla="*/ 251277 w 502554"/>
                <a:gd name="connsiteY15" fmla="*/ 299540 h 541865"/>
                <a:gd name="connsiteX16" fmla="*/ 496810 w 502554"/>
                <a:gd name="connsiteY16" fmla="*/ 197711 h 541865"/>
                <a:gd name="connsiteX17" fmla="*/ 502553 w 502554"/>
                <a:gd name="connsiteY17" fmla="*/ 224961 h 541865"/>
                <a:gd name="connsiteX18" fmla="*/ 251277 w 502554"/>
                <a:gd name="connsiteY18" fmla="*/ 354040 h 541865"/>
                <a:gd name="connsiteX19" fmla="*/ 0 w 502554"/>
                <a:gd name="connsiteY19" fmla="*/ 224961 h 541865"/>
                <a:gd name="connsiteX20" fmla="*/ 5744 w 502554"/>
                <a:gd name="connsiteY20" fmla="*/ 197711 h 541865"/>
                <a:gd name="connsiteX21" fmla="*/ 251277 w 502554"/>
                <a:gd name="connsiteY21" fmla="*/ 0 h 541865"/>
                <a:gd name="connsiteX22" fmla="*/ 502554 w 502554"/>
                <a:gd name="connsiteY22" fmla="*/ 128972 h 541865"/>
                <a:gd name="connsiteX23" fmla="*/ 251277 w 502554"/>
                <a:gd name="connsiteY23" fmla="*/ 257944 h 541865"/>
                <a:gd name="connsiteX24" fmla="*/ 0 w 502554"/>
                <a:gd name="connsiteY24" fmla="*/ 128972 h 541865"/>
                <a:gd name="connsiteX25" fmla="*/ 251277 w 502554"/>
                <a:gd name="connsiteY25" fmla="*/ 0 h 54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2554" h="541865">
                  <a:moveTo>
                    <a:pt x="5744" y="386915"/>
                  </a:moveTo>
                  <a:cubicBezTo>
                    <a:pt x="30153" y="444304"/>
                    <a:pt x="130664" y="488780"/>
                    <a:pt x="251277" y="488780"/>
                  </a:cubicBezTo>
                  <a:cubicBezTo>
                    <a:pt x="371889" y="488780"/>
                    <a:pt x="473836" y="444304"/>
                    <a:pt x="496810" y="386915"/>
                  </a:cubicBezTo>
                  <a:cubicBezTo>
                    <a:pt x="501117" y="395523"/>
                    <a:pt x="502553" y="404132"/>
                    <a:pt x="502553" y="412740"/>
                  </a:cubicBezTo>
                  <a:cubicBezTo>
                    <a:pt x="502553" y="484476"/>
                    <a:pt x="390556" y="541865"/>
                    <a:pt x="251277" y="541865"/>
                  </a:cubicBezTo>
                  <a:cubicBezTo>
                    <a:pt x="113433" y="541865"/>
                    <a:pt x="0" y="484476"/>
                    <a:pt x="0" y="412740"/>
                  </a:cubicBezTo>
                  <a:cubicBezTo>
                    <a:pt x="0" y="404132"/>
                    <a:pt x="2872" y="395523"/>
                    <a:pt x="5744" y="386915"/>
                  </a:cubicBezTo>
                  <a:close/>
                  <a:moveTo>
                    <a:pt x="5744" y="291048"/>
                  </a:moveTo>
                  <a:cubicBezTo>
                    <a:pt x="30153" y="349764"/>
                    <a:pt x="130664" y="392727"/>
                    <a:pt x="251277" y="392727"/>
                  </a:cubicBezTo>
                  <a:cubicBezTo>
                    <a:pt x="371889" y="392727"/>
                    <a:pt x="473836" y="349764"/>
                    <a:pt x="496810" y="291048"/>
                  </a:cubicBezTo>
                  <a:cubicBezTo>
                    <a:pt x="501117" y="299641"/>
                    <a:pt x="502553" y="308233"/>
                    <a:pt x="502553" y="316826"/>
                  </a:cubicBezTo>
                  <a:cubicBezTo>
                    <a:pt x="502553" y="388431"/>
                    <a:pt x="390556" y="447147"/>
                    <a:pt x="251277" y="447147"/>
                  </a:cubicBezTo>
                  <a:cubicBezTo>
                    <a:pt x="113433" y="447147"/>
                    <a:pt x="0" y="388431"/>
                    <a:pt x="0" y="316826"/>
                  </a:cubicBezTo>
                  <a:cubicBezTo>
                    <a:pt x="0" y="308233"/>
                    <a:pt x="2872" y="299641"/>
                    <a:pt x="5744" y="291048"/>
                  </a:cubicBezTo>
                  <a:close/>
                  <a:moveTo>
                    <a:pt x="5744" y="197711"/>
                  </a:moveTo>
                  <a:cubicBezTo>
                    <a:pt x="30153" y="256514"/>
                    <a:pt x="130664" y="299540"/>
                    <a:pt x="251277" y="299540"/>
                  </a:cubicBezTo>
                  <a:cubicBezTo>
                    <a:pt x="371889" y="299540"/>
                    <a:pt x="473836" y="256514"/>
                    <a:pt x="496810" y="197711"/>
                  </a:cubicBezTo>
                  <a:cubicBezTo>
                    <a:pt x="501117" y="206316"/>
                    <a:pt x="502553" y="214922"/>
                    <a:pt x="502553" y="224961"/>
                  </a:cubicBezTo>
                  <a:cubicBezTo>
                    <a:pt x="502553" y="295237"/>
                    <a:pt x="390556" y="354040"/>
                    <a:pt x="251277" y="354040"/>
                  </a:cubicBezTo>
                  <a:cubicBezTo>
                    <a:pt x="113433" y="354040"/>
                    <a:pt x="0" y="295237"/>
                    <a:pt x="0" y="224961"/>
                  </a:cubicBezTo>
                  <a:cubicBezTo>
                    <a:pt x="0" y="214922"/>
                    <a:pt x="2872" y="206316"/>
                    <a:pt x="5744" y="197711"/>
                  </a:cubicBezTo>
                  <a:close/>
                  <a:moveTo>
                    <a:pt x="251277" y="0"/>
                  </a:moveTo>
                  <a:cubicBezTo>
                    <a:pt x="390053" y="0"/>
                    <a:pt x="502554" y="57743"/>
                    <a:pt x="502554" y="128972"/>
                  </a:cubicBezTo>
                  <a:cubicBezTo>
                    <a:pt x="502554" y="200201"/>
                    <a:pt x="390053" y="257944"/>
                    <a:pt x="251277" y="257944"/>
                  </a:cubicBezTo>
                  <a:cubicBezTo>
                    <a:pt x="112501" y="257944"/>
                    <a:pt x="0" y="200201"/>
                    <a:pt x="0" y="128972"/>
                  </a:cubicBezTo>
                  <a:cubicBezTo>
                    <a:pt x="0" y="57743"/>
                    <a:pt x="112501" y="0"/>
                    <a:pt x="2512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直接箭头连接符 15">
              <a:extLst>
                <a:ext uri="{FF2B5EF4-FFF2-40B4-BE49-F238E27FC236}">
                  <a16:creationId xmlns:a16="http://schemas.microsoft.com/office/drawing/2014/main" id="{7687756F-1B7F-4C9C-BEBC-B55D729B1D23}"/>
                </a:ext>
              </a:extLst>
            </p:cNvPr>
            <p:cNvCxnSpPr>
              <a:cxnSpLocks/>
            </p:cNvCxnSpPr>
            <p:nvPr/>
          </p:nvCxnSpPr>
          <p:spPr bwMode="auto">
            <a:xfrm>
              <a:off x="3354296" y="1454439"/>
              <a:ext cx="1033219" cy="6110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9D24F9A2-BEE1-468C-A604-FAD98C8081E6}"/>
                </a:ext>
              </a:extLst>
            </p:cNvPr>
            <p:cNvGrpSpPr/>
            <p:nvPr/>
          </p:nvGrpSpPr>
          <p:grpSpPr>
            <a:xfrm>
              <a:off x="1412201" y="1199298"/>
              <a:ext cx="1903996" cy="611034"/>
              <a:chOff x="975543" y="1429061"/>
              <a:chExt cx="1903996" cy="611034"/>
            </a:xfrm>
          </p:grpSpPr>
          <p:sp>
            <p:nvSpPr>
              <p:cNvPr id="17" name="íslïḓé">
                <a:extLst>
                  <a:ext uri="{FF2B5EF4-FFF2-40B4-BE49-F238E27FC236}">
                    <a16:creationId xmlns:a16="http://schemas.microsoft.com/office/drawing/2014/main" id="{E54DFD87-BCC0-4305-83C2-254F06AC90F2}"/>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 name="任意多边形: 形状 8">
                <a:extLst>
                  <a:ext uri="{FF2B5EF4-FFF2-40B4-BE49-F238E27FC236}">
                    <a16:creationId xmlns:a16="http://schemas.microsoft.com/office/drawing/2014/main" id="{0B8E2D82-B8CB-4285-AD41-EF08177B4B05}"/>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任意多边形: 形状 17">
                <a:extLst>
                  <a:ext uri="{FF2B5EF4-FFF2-40B4-BE49-F238E27FC236}">
                    <a16:creationId xmlns:a16="http://schemas.microsoft.com/office/drawing/2014/main" id="{B1061521-8A18-4153-9ADD-D3334001F76C}"/>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9D294643-0D1B-404B-AF60-24C9229AB414}"/>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T1</a:t>
                </a:r>
                <a:endParaRPr lang="zh-CN" altLang="en-US" sz="1600" b="1" dirty="0">
                  <a:solidFill>
                    <a:schemeClr val="bg1"/>
                  </a:solidFill>
                </a:endParaRPr>
              </a:p>
            </p:txBody>
          </p:sp>
          <p:sp>
            <p:nvSpPr>
              <p:cNvPr id="20" name="文本框 19">
                <a:extLst>
                  <a:ext uri="{FF2B5EF4-FFF2-40B4-BE49-F238E27FC236}">
                    <a16:creationId xmlns:a16="http://schemas.microsoft.com/office/drawing/2014/main" id="{D5DB14C3-9D79-44CE-A220-81F7514807F9}"/>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grpSp>
          <p:nvGrpSpPr>
            <p:cNvPr id="22" name="组合 21">
              <a:extLst>
                <a:ext uri="{FF2B5EF4-FFF2-40B4-BE49-F238E27FC236}">
                  <a16:creationId xmlns:a16="http://schemas.microsoft.com/office/drawing/2014/main" id="{B7CC81B5-3795-4A47-9F66-870375BE9BF6}"/>
                </a:ext>
              </a:extLst>
            </p:cNvPr>
            <p:cNvGrpSpPr/>
            <p:nvPr/>
          </p:nvGrpSpPr>
          <p:grpSpPr>
            <a:xfrm>
              <a:off x="1423509" y="1974307"/>
              <a:ext cx="1903996" cy="611034"/>
              <a:chOff x="975543" y="1429061"/>
              <a:chExt cx="1903996" cy="611034"/>
            </a:xfrm>
          </p:grpSpPr>
          <p:sp>
            <p:nvSpPr>
              <p:cNvPr id="23" name="íslïḓé">
                <a:extLst>
                  <a:ext uri="{FF2B5EF4-FFF2-40B4-BE49-F238E27FC236}">
                    <a16:creationId xmlns:a16="http://schemas.microsoft.com/office/drawing/2014/main" id="{2E1D8C3F-8F84-4D80-AE9F-D0F0A53A3610}"/>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4" name="任意多边形: 形状 23">
                <a:extLst>
                  <a:ext uri="{FF2B5EF4-FFF2-40B4-BE49-F238E27FC236}">
                    <a16:creationId xmlns:a16="http://schemas.microsoft.com/office/drawing/2014/main" id="{D7562E0A-0A3A-4814-B928-FAA5EE070A45}"/>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任意多边形: 形状 24">
                <a:extLst>
                  <a:ext uri="{FF2B5EF4-FFF2-40B4-BE49-F238E27FC236}">
                    <a16:creationId xmlns:a16="http://schemas.microsoft.com/office/drawing/2014/main" id="{95C28F7D-954C-4D86-8642-8D65C0903D89}"/>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25">
                <a:extLst>
                  <a:ext uri="{FF2B5EF4-FFF2-40B4-BE49-F238E27FC236}">
                    <a16:creationId xmlns:a16="http://schemas.microsoft.com/office/drawing/2014/main" id="{550681F4-64DD-4D00-AF2B-45A41D10881A}"/>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T2</a:t>
                </a:r>
                <a:endParaRPr lang="zh-CN" altLang="en-US" sz="1600" b="1" dirty="0">
                  <a:solidFill>
                    <a:schemeClr val="bg1"/>
                  </a:solidFill>
                </a:endParaRPr>
              </a:p>
            </p:txBody>
          </p:sp>
          <p:sp>
            <p:nvSpPr>
              <p:cNvPr id="27" name="文本框 26">
                <a:extLst>
                  <a:ext uri="{FF2B5EF4-FFF2-40B4-BE49-F238E27FC236}">
                    <a16:creationId xmlns:a16="http://schemas.microsoft.com/office/drawing/2014/main" id="{7DB7E54A-DDD5-4F69-A392-9231D4B7A82B}"/>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grpSp>
          <p:nvGrpSpPr>
            <p:cNvPr id="28" name="组合 27">
              <a:extLst>
                <a:ext uri="{FF2B5EF4-FFF2-40B4-BE49-F238E27FC236}">
                  <a16:creationId xmlns:a16="http://schemas.microsoft.com/office/drawing/2014/main" id="{A4DD78E8-CEF1-4991-8BB1-252689774676}"/>
                </a:ext>
              </a:extLst>
            </p:cNvPr>
            <p:cNvGrpSpPr/>
            <p:nvPr/>
          </p:nvGrpSpPr>
          <p:grpSpPr>
            <a:xfrm>
              <a:off x="1423509" y="2752540"/>
              <a:ext cx="1903996" cy="611034"/>
              <a:chOff x="975543" y="1429061"/>
              <a:chExt cx="1903996" cy="611034"/>
            </a:xfrm>
          </p:grpSpPr>
          <p:sp>
            <p:nvSpPr>
              <p:cNvPr id="29" name="íslïḓé">
                <a:extLst>
                  <a:ext uri="{FF2B5EF4-FFF2-40B4-BE49-F238E27FC236}">
                    <a16:creationId xmlns:a16="http://schemas.microsoft.com/office/drawing/2014/main" id="{5282F185-19E3-44E0-AAB5-4F0375869388}"/>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0" name="任意多边形: 形状 29">
                <a:extLst>
                  <a:ext uri="{FF2B5EF4-FFF2-40B4-BE49-F238E27FC236}">
                    <a16:creationId xmlns:a16="http://schemas.microsoft.com/office/drawing/2014/main" id="{D7544D14-26B2-4A91-90F6-6093AAF2771A}"/>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任意多边形: 形状 30">
                <a:extLst>
                  <a:ext uri="{FF2B5EF4-FFF2-40B4-BE49-F238E27FC236}">
                    <a16:creationId xmlns:a16="http://schemas.microsoft.com/office/drawing/2014/main" id="{FA02C464-C0F8-4AB9-BE28-8CAC353A03E5}"/>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A173C851-92B2-4247-BE6A-C8EA2B734B46}"/>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T3</a:t>
                </a:r>
                <a:endParaRPr lang="zh-CN" altLang="en-US" sz="1600" b="1" dirty="0">
                  <a:solidFill>
                    <a:schemeClr val="bg1"/>
                  </a:solidFill>
                </a:endParaRPr>
              </a:p>
            </p:txBody>
          </p:sp>
          <p:sp>
            <p:nvSpPr>
              <p:cNvPr id="33" name="文本框 32">
                <a:extLst>
                  <a:ext uri="{FF2B5EF4-FFF2-40B4-BE49-F238E27FC236}">
                    <a16:creationId xmlns:a16="http://schemas.microsoft.com/office/drawing/2014/main" id="{996B98E7-776D-48E2-9C46-76908063C789}"/>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sp>
          <p:nvSpPr>
            <p:cNvPr id="35" name="文本框 34">
              <a:extLst>
                <a:ext uri="{FF2B5EF4-FFF2-40B4-BE49-F238E27FC236}">
                  <a16:creationId xmlns:a16="http://schemas.microsoft.com/office/drawing/2014/main" id="{62AC5854-BCD0-4377-B959-821DC289F6BB}"/>
                </a:ext>
              </a:extLst>
            </p:cNvPr>
            <p:cNvSpPr txBox="1"/>
            <p:nvPr/>
          </p:nvSpPr>
          <p:spPr>
            <a:xfrm>
              <a:off x="4487166" y="1537546"/>
              <a:ext cx="1210588"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数据库缓存</a:t>
              </a:r>
            </a:p>
          </p:txBody>
        </p:sp>
        <p:cxnSp>
          <p:nvCxnSpPr>
            <p:cNvPr id="36" name="直接箭头连接符 35">
              <a:extLst>
                <a:ext uri="{FF2B5EF4-FFF2-40B4-BE49-F238E27FC236}">
                  <a16:creationId xmlns:a16="http://schemas.microsoft.com/office/drawing/2014/main" id="{603B0E63-063C-46A4-A997-2F2FF05186E0}"/>
                </a:ext>
              </a:extLst>
            </p:cNvPr>
            <p:cNvCxnSpPr>
              <a:cxnSpLocks/>
            </p:cNvCxnSpPr>
            <p:nvPr/>
          </p:nvCxnSpPr>
          <p:spPr bwMode="auto">
            <a:xfrm>
              <a:off x="3347047" y="2299442"/>
              <a:ext cx="1088785" cy="67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AD06D68-84B6-44B0-84EB-02F6BF690C5D}"/>
                </a:ext>
              </a:extLst>
            </p:cNvPr>
            <p:cNvCxnSpPr>
              <a:cxnSpLocks/>
            </p:cNvCxnSpPr>
            <p:nvPr/>
          </p:nvCxnSpPr>
          <p:spPr bwMode="auto">
            <a:xfrm flipV="1">
              <a:off x="3354296" y="2576675"/>
              <a:ext cx="1081536" cy="5540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CF4BC9E-7F2C-4ECC-BE15-34CDCD6B5D7C}"/>
                </a:ext>
              </a:extLst>
            </p:cNvPr>
            <p:cNvCxnSpPr>
              <a:cxnSpLocks/>
            </p:cNvCxnSpPr>
            <p:nvPr/>
          </p:nvCxnSpPr>
          <p:spPr bwMode="auto">
            <a:xfrm>
              <a:off x="5615603" y="2314703"/>
              <a:ext cx="1088785" cy="670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BF2F416A-9D5B-4B1C-893E-4DC791783FC0}"/>
                </a:ext>
              </a:extLst>
            </p:cNvPr>
            <p:cNvSpPr txBox="1"/>
            <p:nvPr/>
          </p:nvSpPr>
          <p:spPr>
            <a:xfrm>
              <a:off x="7368992" y="1581783"/>
              <a:ext cx="556563" cy="400110"/>
            </a:xfrm>
            <a:prstGeom prst="rect">
              <a:avLst/>
            </a:prstGeom>
            <a:noFill/>
          </p:spPr>
          <p:txBody>
            <a:bodyPr wrap="none" rtlCol="0">
              <a:spAutoFit/>
            </a:bodyPr>
            <a:lstStyle/>
            <a:p>
              <a:r>
                <a:rPr lang="en-US" altLang="zh-CN" sz="2000" b="1" dirty="0">
                  <a:solidFill>
                    <a:schemeClr val="bg1"/>
                  </a:solidFill>
                </a:rPr>
                <a:t>DB</a:t>
              </a:r>
              <a:endParaRPr lang="zh-CN" altLang="en-US" sz="2000" b="1" dirty="0">
                <a:solidFill>
                  <a:schemeClr val="bg1"/>
                </a:solidFill>
              </a:endParaRPr>
            </a:p>
          </p:txBody>
        </p:sp>
        <p:sp>
          <p:nvSpPr>
            <p:cNvPr id="44" name="任意多边形: 形状 43">
              <a:extLst>
                <a:ext uri="{FF2B5EF4-FFF2-40B4-BE49-F238E27FC236}">
                  <a16:creationId xmlns:a16="http://schemas.microsoft.com/office/drawing/2014/main" id="{0FE6FB5F-DE66-4493-BFF0-1600CA8480E0}"/>
                </a:ext>
              </a:extLst>
            </p:cNvPr>
            <p:cNvSpPr/>
            <p:nvPr/>
          </p:nvSpPr>
          <p:spPr>
            <a:xfrm>
              <a:off x="4532112" y="1917034"/>
              <a:ext cx="1080120" cy="93610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 name="connsiteX170" fmla="*/ 325000 h 606722"/>
                <a:gd name="connsiteY170" fmla="*/ 325000 h 606722"/>
                <a:gd name="connsiteX171" fmla="*/ 325000 h 606722"/>
                <a:gd name="connsiteY171" fmla="*/ 325000 h 606722"/>
                <a:gd name="connsiteX172" fmla="*/ 325000 h 606722"/>
                <a:gd name="connsiteY172" fmla="*/ 325000 h 606722"/>
                <a:gd name="connsiteX173" fmla="*/ 325000 h 606722"/>
                <a:gd name="connsiteY173" fmla="*/ 325000 h 606722"/>
                <a:gd name="connsiteX174" fmla="*/ 325000 h 606722"/>
                <a:gd name="connsiteY174" fmla="*/ 325000 h 606722"/>
                <a:gd name="connsiteX175" fmla="*/ 325000 h 606722"/>
                <a:gd name="connsiteY175" fmla="*/ 325000 h 606722"/>
                <a:gd name="connsiteX176" fmla="*/ 325000 h 606722"/>
                <a:gd name="connsiteY176" fmla="*/ 325000 h 606722"/>
                <a:gd name="connsiteX177" fmla="*/ 325000 h 606722"/>
                <a:gd name="connsiteY177" fmla="*/ 325000 h 606722"/>
                <a:gd name="connsiteX178" fmla="*/ 325000 h 606722"/>
                <a:gd name="connsiteY178" fmla="*/ 325000 h 606722"/>
                <a:gd name="connsiteX179" fmla="*/ 325000 h 606722"/>
                <a:gd name="connsiteY179" fmla="*/ 325000 h 606722"/>
                <a:gd name="connsiteX180" fmla="*/ 325000 h 606722"/>
                <a:gd name="connsiteY180" fmla="*/ 325000 h 606722"/>
                <a:gd name="connsiteX181" fmla="*/ 325000 h 606722"/>
                <a:gd name="connsiteY181" fmla="*/ 325000 h 606722"/>
                <a:gd name="connsiteX182" fmla="*/ 325000 h 606722"/>
                <a:gd name="connsiteY182" fmla="*/ 325000 h 606722"/>
                <a:gd name="connsiteX183" fmla="*/ 325000 h 606722"/>
                <a:gd name="connsiteY183" fmla="*/ 325000 h 606722"/>
                <a:gd name="connsiteX184" fmla="*/ 325000 h 606722"/>
                <a:gd name="connsiteY184" fmla="*/ 325000 h 606722"/>
                <a:gd name="connsiteX185" fmla="*/ 325000 h 606722"/>
                <a:gd name="connsiteY185" fmla="*/ 325000 h 606722"/>
                <a:gd name="connsiteX186" fmla="*/ 325000 h 606722"/>
                <a:gd name="connsiteY186" fmla="*/ 325000 h 606722"/>
                <a:gd name="connsiteX187" fmla="*/ 325000 h 606722"/>
                <a:gd name="connsiteY187" fmla="*/ 325000 h 606722"/>
                <a:gd name="connsiteX188" fmla="*/ 325000 h 606722"/>
                <a:gd name="connsiteY188" fmla="*/ 325000 h 606722"/>
                <a:gd name="connsiteX189" fmla="*/ 325000 h 606722"/>
                <a:gd name="connsiteY189" fmla="*/ 325000 h 606722"/>
                <a:gd name="connsiteX190" fmla="*/ 325000 h 606722"/>
                <a:gd name="connsiteY190" fmla="*/ 325000 h 606722"/>
                <a:gd name="connsiteX191" fmla="*/ 325000 h 606722"/>
                <a:gd name="connsiteY191" fmla="*/ 325000 h 606722"/>
                <a:gd name="connsiteX192" fmla="*/ 325000 h 606722"/>
                <a:gd name="connsiteY192" fmla="*/ 325000 h 606722"/>
                <a:gd name="connsiteX193" fmla="*/ 325000 h 606722"/>
                <a:gd name="connsiteY193" fmla="*/ 325000 h 606722"/>
                <a:gd name="connsiteX194" fmla="*/ 325000 h 606722"/>
                <a:gd name="connsiteY194" fmla="*/ 325000 h 606722"/>
                <a:gd name="connsiteX195" fmla="*/ 325000 h 606722"/>
                <a:gd name="connsiteY195" fmla="*/ 325000 h 606722"/>
                <a:gd name="connsiteX196" fmla="*/ 325000 h 606722"/>
                <a:gd name="connsiteY196" fmla="*/ 325000 h 606722"/>
                <a:gd name="connsiteX197" fmla="*/ 325000 h 606722"/>
                <a:gd name="connsiteY197" fmla="*/ 325000 h 606722"/>
                <a:gd name="connsiteX198" fmla="*/ 325000 h 606722"/>
                <a:gd name="connsiteY198" fmla="*/ 325000 h 606722"/>
                <a:gd name="connsiteX199" fmla="*/ 325000 h 606722"/>
                <a:gd name="connsiteY199" fmla="*/ 325000 h 606722"/>
                <a:gd name="connsiteX200" fmla="*/ 325000 h 606722"/>
                <a:gd name="connsiteY200" fmla="*/ 325000 h 606722"/>
                <a:gd name="connsiteX201" fmla="*/ 325000 h 606722"/>
                <a:gd name="connsiteY201" fmla="*/ 325000 h 606722"/>
                <a:gd name="connsiteX202" fmla="*/ 325000 h 606722"/>
                <a:gd name="connsiteY202" fmla="*/ 325000 h 606722"/>
                <a:gd name="connsiteX203" fmla="*/ 325000 h 606722"/>
                <a:gd name="connsiteY203" fmla="*/ 325000 h 606722"/>
                <a:gd name="connsiteX204" fmla="*/ 325000 h 606722"/>
                <a:gd name="connsiteY204" fmla="*/ 325000 h 606722"/>
                <a:gd name="connsiteX205" fmla="*/ 325000 h 606722"/>
                <a:gd name="connsiteY205" fmla="*/ 325000 h 606722"/>
                <a:gd name="connsiteX206" fmla="*/ 325000 h 606722"/>
                <a:gd name="connsiteY206" fmla="*/ 325000 h 606722"/>
                <a:gd name="connsiteX207" fmla="*/ 325000 h 606722"/>
                <a:gd name="connsiteY207" fmla="*/ 325000 h 606722"/>
                <a:gd name="connsiteX208" fmla="*/ 325000 h 606722"/>
                <a:gd name="connsiteY208" fmla="*/ 325000 h 606722"/>
                <a:gd name="connsiteX209" fmla="*/ 325000 h 606722"/>
                <a:gd name="connsiteY209" fmla="*/ 325000 h 606722"/>
                <a:gd name="connsiteX210" fmla="*/ 325000 h 606722"/>
                <a:gd name="connsiteY210" fmla="*/ 325000 h 606722"/>
                <a:gd name="connsiteX211" fmla="*/ 325000 h 606722"/>
                <a:gd name="connsiteY211" fmla="*/ 325000 h 606722"/>
                <a:gd name="connsiteX212" fmla="*/ 325000 h 606722"/>
                <a:gd name="connsiteY212" fmla="*/ 325000 h 606722"/>
                <a:gd name="connsiteX213" fmla="*/ 325000 h 606722"/>
                <a:gd name="connsiteY213" fmla="*/ 325000 h 606722"/>
                <a:gd name="connsiteX214" fmla="*/ 325000 h 606722"/>
                <a:gd name="connsiteY214" fmla="*/ 325000 h 606722"/>
                <a:gd name="connsiteX215" fmla="*/ 325000 h 606722"/>
                <a:gd name="connsiteY215" fmla="*/ 325000 h 606722"/>
                <a:gd name="connsiteX216" fmla="*/ 325000 h 606722"/>
                <a:gd name="connsiteY216" fmla="*/ 325000 h 606722"/>
                <a:gd name="connsiteX217" fmla="*/ 325000 h 606722"/>
                <a:gd name="connsiteY217" fmla="*/ 325000 h 606722"/>
                <a:gd name="connsiteX218" fmla="*/ 325000 h 606722"/>
                <a:gd name="connsiteY218" fmla="*/ 325000 h 606722"/>
                <a:gd name="connsiteX219" fmla="*/ 325000 h 606722"/>
                <a:gd name="connsiteY219" fmla="*/ 325000 h 606722"/>
                <a:gd name="connsiteX220" fmla="*/ 325000 h 606722"/>
                <a:gd name="connsiteY220" fmla="*/ 325000 h 606722"/>
                <a:gd name="connsiteX221" fmla="*/ 325000 h 606722"/>
                <a:gd name="connsiteY221" fmla="*/ 325000 h 606722"/>
                <a:gd name="connsiteX222" fmla="*/ 325000 h 606722"/>
                <a:gd name="connsiteY222" fmla="*/ 325000 h 606722"/>
                <a:gd name="connsiteX223" fmla="*/ 325000 h 606722"/>
                <a:gd name="connsiteY223" fmla="*/ 325000 h 606722"/>
                <a:gd name="connsiteX224" fmla="*/ 325000 h 606722"/>
                <a:gd name="connsiteY224" fmla="*/ 325000 h 606722"/>
                <a:gd name="connsiteX225" fmla="*/ 325000 h 606722"/>
                <a:gd name="connsiteY225" fmla="*/ 325000 h 606722"/>
                <a:gd name="connsiteX226" fmla="*/ 325000 h 606722"/>
                <a:gd name="connsiteY226" fmla="*/ 325000 h 606722"/>
                <a:gd name="connsiteX227" fmla="*/ 325000 h 606722"/>
                <a:gd name="connsiteY227" fmla="*/ 325000 h 606722"/>
                <a:gd name="connsiteX228" fmla="*/ 325000 h 606722"/>
                <a:gd name="connsiteY228" fmla="*/ 325000 h 606722"/>
                <a:gd name="connsiteX229" fmla="*/ 325000 h 606722"/>
                <a:gd name="connsiteY229" fmla="*/ 325000 h 606722"/>
                <a:gd name="connsiteX230" fmla="*/ 325000 h 606722"/>
                <a:gd name="connsiteY230" fmla="*/ 325000 h 606722"/>
                <a:gd name="connsiteX231" fmla="*/ 325000 h 606722"/>
                <a:gd name="connsiteY231" fmla="*/ 325000 h 606722"/>
                <a:gd name="connsiteX232" fmla="*/ 325000 h 606722"/>
                <a:gd name="connsiteY232" fmla="*/ 325000 h 606722"/>
                <a:gd name="connsiteX233" fmla="*/ 325000 h 606722"/>
                <a:gd name="connsiteY233" fmla="*/ 325000 h 606722"/>
                <a:gd name="connsiteX234" fmla="*/ 325000 h 606722"/>
                <a:gd name="connsiteY234" fmla="*/ 325000 h 606722"/>
                <a:gd name="connsiteX235" fmla="*/ 325000 h 606722"/>
                <a:gd name="connsiteY235" fmla="*/ 325000 h 606722"/>
                <a:gd name="connsiteX236" fmla="*/ 325000 h 606722"/>
                <a:gd name="connsiteY236" fmla="*/ 325000 h 606722"/>
                <a:gd name="connsiteX237" fmla="*/ 325000 h 606722"/>
                <a:gd name="connsiteY237" fmla="*/ 325000 h 606722"/>
                <a:gd name="connsiteX238" fmla="*/ 325000 h 606722"/>
                <a:gd name="connsiteY238" fmla="*/ 325000 h 606722"/>
                <a:gd name="connsiteX239" fmla="*/ 325000 h 606722"/>
                <a:gd name="connsiteY239" fmla="*/ 325000 h 606722"/>
                <a:gd name="connsiteX240" fmla="*/ 325000 h 606722"/>
                <a:gd name="connsiteY240" fmla="*/ 325000 h 606722"/>
                <a:gd name="connsiteX241" fmla="*/ 325000 h 606722"/>
                <a:gd name="connsiteY241" fmla="*/ 325000 h 606722"/>
                <a:gd name="connsiteX242" fmla="*/ 325000 h 606722"/>
                <a:gd name="connsiteY242" fmla="*/ 325000 h 606722"/>
                <a:gd name="connsiteX243" fmla="*/ 325000 h 606722"/>
                <a:gd name="connsiteY243" fmla="*/ 325000 h 606722"/>
                <a:gd name="connsiteX244" fmla="*/ 325000 h 606722"/>
                <a:gd name="connsiteY244" fmla="*/ 325000 h 606722"/>
                <a:gd name="connsiteX245" fmla="*/ 325000 h 606722"/>
                <a:gd name="connsiteY245" fmla="*/ 325000 h 606722"/>
                <a:gd name="connsiteX246" fmla="*/ 325000 h 606722"/>
                <a:gd name="connsiteY246" fmla="*/ 325000 h 606722"/>
                <a:gd name="connsiteX247" fmla="*/ 325000 h 606722"/>
                <a:gd name="connsiteY247" fmla="*/ 325000 h 606722"/>
                <a:gd name="connsiteX248" fmla="*/ 325000 h 606722"/>
                <a:gd name="connsiteY248" fmla="*/ 325000 h 606722"/>
                <a:gd name="connsiteX249" fmla="*/ 325000 h 606722"/>
                <a:gd name="connsiteY249" fmla="*/ 325000 h 606722"/>
                <a:gd name="connsiteX250" fmla="*/ 325000 h 606722"/>
                <a:gd name="connsiteY250" fmla="*/ 325000 h 606722"/>
                <a:gd name="connsiteX251" fmla="*/ 325000 h 606722"/>
                <a:gd name="connsiteY251" fmla="*/ 325000 h 606722"/>
                <a:gd name="connsiteX252" fmla="*/ 325000 h 606722"/>
                <a:gd name="connsiteY252" fmla="*/ 325000 h 606722"/>
                <a:gd name="connsiteX253" fmla="*/ 325000 h 606722"/>
                <a:gd name="connsiteY253" fmla="*/ 325000 h 606722"/>
                <a:gd name="connsiteX254" fmla="*/ 325000 h 606722"/>
                <a:gd name="connsiteY254" fmla="*/ 325000 h 606722"/>
                <a:gd name="connsiteX255" fmla="*/ 325000 h 606722"/>
                <a:gd name="connsiteY255" fmla="*/ 325000 h 606722"/>
                <a:gd name="connsiteX256" fmla="*/ 325000 h 606722"/>
                <a:gd name="connsiteY256" fmla="*/ 325000 h 606722"/>
                <a:gd name="connsiteX257" fmla="*/ 325000 h 606722"/>
                <a:gd name="connsiteY257" fmla="*/ 325000 h 606722"/>
                <a:gd name="connsiteX258" fmla="*/ 325000 h 606722"/>
                <a:gd name="connsiteY258" fmla="*/ 325000 h 606722"/>
                <a:gd name="connsiteX259" fmla="*/ 325000 h 606722"/>
                <a:gd name="connsiteY259" fmla="*/ 325000 h 606722"/>
                <a:gd name="connsiteX260" fmla="*/ 325000 h 606722"/>
                <a:gd name="connsiteY260" fmla="*/ 325000 h 606722"/>
                <a:gd name="connsiteX261" fmla="*/ 325000 h 606722"/>
                <a:gd name="connsiteY261" fmla="*/ 325000 h 606722"/>
                <a:gd name="connsiteX262" fmla="*/ 325000 h 606722"/>
                <a:gd name="connsiteY262" fmla="*/ 325000 h 606722"/>
                <a:gd name="connsiteX263" fmla="*/ 325000 h 606722"/>
                <a:gd name="connsiteY263" fmla="*/ 325000 h 606722"/>
                <a:gd name="connsiteX264" fmla="*/ 325000 h 606722"/>
                <a:gd name="connsiteY264" fmla="*/ 325000 h 606722"/>
                <a:gd name="connsiteX265" fmla="*/ 325000 h 606722"/>
                <a:gd name="connsiteY265" fmla="*/ 325000 h 606722"/>
                <a:gd name="connsiteX266" fmla="*/ 325000 h 606722"/>
                <a:gd name="connsiteY266" fmla="*/ 325000 h 606722"/>
                <a:gd name="connsiteX267" fmla="*/ 325000 h 606722"/>
                <a:gd name="connsiteY267" fmla="*/ 325000 h 606722"/>
                <a:gd name="connsiteX268" fmla="*/ 325000 h 606722"/>
                <a:gd name="connsiteY268" fmla="*/ 325000 h 606722"/>
                <a:gd name="connsiteX269" fmla="*/ 325000 h 606722"/>
                <a:gd name="connsiteY269" fmla="*/ 325000 h 606722"/>
                <a:gd name="connsiteX270" fmla="*/ 325000 h 606722"/>
                <a:gd name="connsiteY270" fmla="*/ 325000 h 606722"/>
                <a:gd name="connsiteX271" fmla="*/ 325000 h 606722"/>
                <a:gd name="connsiteY271" fmla="*/ 325000 h 606722"/>
                <a:gd name="connsiteX272" fmla="*/ 325000 h 606722"/>
                <a:gd name="connsiteY272" fmla="*/ 325000 h 606722"/>
                <a:gd name="connsiteX273" fmla="*/ 325000 h 606722"/>
                <a:gd name="connsiteY273" fmla="*/ 325000 h 606722"/>
                <a:gd name="connsiteX274" fmla="*/ 325000 h 606722"/>
                <a:gd name="connsiteY274" fmla="*/ 325000 h 606722"/>
                <a:gd name="connsiteX275" fmla="*/ 325000 h 606722"/>
                <a:gd name="connsiteY275" fmla="*/ 325000 h 606722"/>
                <a:gd name="connsiteX276" fmla="*/ 325000 h 606722"/>
                <a:gd name="connsiteY276" fmla="*/ 325000 h 606722"/>
                <a:gd name="connsiteX277" fmla="*/ 325000 h 606722"/>
                <a:gd name="connsiteY277" fmla="*/ 325000 h 606722"/>
                <a:gd name="connsiteX278" fmla="*/ 325000 h 606722"/>
                <a:gd name="connsiteY278" fmla="*/ 325000 h 606722"/>
                <a:gd name="connsiteX279" fmla="*/ 325000 h 606722"/>
                <a:gd name="connsiteY279" fmla="*/ 325000 h 606722"/>
                <a:gd name="connsiteX280" fmla="*/ 325000 h 606722"/>
                <a:gd name="connsiteY280" fmla="*/ 325000 h 606722"/>
                <a:gd name="connsiteX281" fmla="*/ 325000 h 606722"/>
                <a:gd name="connsiteY281" fmla="*/ 325000 h 606722"/>
                <a:gd name="connsiteX282" fmla="*/ 325000 h 606722"/>
                <a:gd name="connsiteY282" fmla="*/ 325000 h 606722"/>
                <a:gd name="connsiteX283" fmla="*/ 325000 h 606722"/>
                <a:gd name="connsiteY283" fmla="*/ 325000 h 606722"/>
                <a:gd name="connsiteX284" fmla="*/ 325000 h 606722"/>
                <a:gd name="connsiteY284" fmla="*/ 325000 h 606722"/>
                <a:gd name="connsiteX285" fmla="*/ 325000 h 606722"/>
                <a:gd name="connsiteY285" fmla="*/ 325000 h 606722"/>
                <a:gd name="connsiteX286" fmla="*/ 325000 h 606722"/>
                <a:gd name="connsiteY286" fmla="*/ 325000 h 606722"/>
                <a:gd name="connsiteX287" fmla="*/ 325000 h 606722"/>
                <a:gd name="connsiteY287" fmla="*/ 325000 h 606722"/>
                <a:gd name="connsiteX288" fmla="*/ 325000 h 606722"/>
                <a:gd name="connsiteY288" fmla="*/ 325000 h 606722"/>
                <a:gd name="connsiteX289" fmla="*/ 325000 h 606722"/>
                <a:gd name="connsiteY289" fmla="*/ 325000 h 606722"/>
                <a:gd name="connsiteX290" fmla="*/ 325000 h 606722"/>
                <a:gd name="connsiteY290" fmla="*/ 325000 h 606722"/>
                <a:gd name="connsiteX291" fmla="*/ 325000 h 606722"/>
                <a:gd name="connsiteY291" fmla="*/ 325000 h 606722"/>
                <a:gd name="connsiteX292" fmla="*/ 325000 h 606722"/>
                <a:gd name="connsiteY292" fmla="*/ 325000 h 606722"/>
                <a:gd name="connsiteX293" fmla="*/ 325000 h 606722"/>
                <a:gd name="connsiteY293" fmla="*/ 325000 h 606722"/>
                <a:gd name="connsiteX294" fmla="*/ 325000 h 606722"/>
                <a:gd name="connsiteY294" fmla="*/ 325000 h 606722"/>
                <a:gd name="connsiteX295" fmla="*/ 325000 h 606722"/>
                <a:gd name="connsiteY295" fmla="*/ 325000 h 606722"/>
                <a:gd name="connsiteX296" fmla="*/ 325000 h 606722"/>
                <a:gd name="connsiteY296" fmla="*/ 325000 h 606722"/>
                <a:gd name="connsiteX297" fmla="*/ 325000 h 606722"/>
                <a:gd name="connsiteY297" fmla="*/ 325000 h 606722"/>
                <a:gd name="connsiteX298" fmla="*/ 325000 h 606722"/>
                <a:gd name="connsiteY298" fmla="*/ 325000 h 606722"/>
                <a:gd name="connsiteX299" fmla="*/ 325000 h 606722"/>
                <a:gd name="connsiteY299" fmla="*/ 325000 h 606722"/>
                <a:gd name="connsiteX300" fmla="*/ 325000 h 606722"/>
                <a:gd name="connsiteY300" fmla="*/ 325000 h 606722"/>
                <a:gd name="connsiteX301" fmla="*/ 325000 h 606722"/>
                <a:gd name="connsiteY301" fmla="*/ 325000 h 606722"/>
                <a:gd name="connsiteX302" fmla="*/ 325000 h 606722"/>
                <a:gd name="connsiteY302" fmla="*/ 325000 h 606722"/>
                <a:gd name="connsiteX303" fmla="*/ 325000 h 606722"/>
                <a:gd name="connsiteY303" fmla="*/ 325000 h 606722"/>
                <a:gd name="connsiteX304" fmla="*/ 325000 h 606722"/>
                <a:gd name="connsiteY304" fmla="*/ 325000 h 606722"/>
                <a:gd name="connsiteX305" fmla="*/ 325000 h 606722"/>
                <a:gd name="connsiteY305" fmla="*/ 325000 h 606722"/>
                <a:gd name="connsiteX306" fmla="*/ 325000 h 606722"/>
                <a:gd name="connsiteY306" fmla="*/ 325000 h 606722"/>
                <a:gd name="connsiteX307" fmla="*/ 325000 h 606722"/>
                <a:gd name="connsiteY307" fmla="*/ 325000 h 606722"/>
                <a:gd name="connsiteX308" fmla="*/ 325000 h 606722"/>
                <a:gd name="connsiteY308" fmla="*/ 325000 h 606722"/>
                <a:gd name="connsiteX309" fmla="*/ 325000 h 606722"/>
                <a:gd name="connsiteY309" fmla="*/ 325000 h 606722"/>
                <a:gd name="connsiteX310" fmla="*/ 325000 h 606722"/>
                <a:gd name="connsiteY310" fmla="*/ 325000 h 606722"/>
                <a:gd name="connsiteX311" fmla="*/ 325000 h 606722"/>
                <a:gd name="connsiteY311" fmla="*/ 325000 h 606722"/>
                <a:gd name="connsiteX312" fmla="*/ 325000 h 606722"/>
                <a:gd name="connsiteY312" fmla="*/ 325000 h 606722"/>
                <a:gd name="connsiteX313" fmla="*/ 325000 h 606722"/>
                <a:gd name="connsiteY313" fmla="*/ 325000 h 606722"/>
                <a:gd name="connsiteX314" fmla="*/ 325000 h 606722"/>
                <a:gd name="connsiteY314" fmla="*/ 325000 h 606722"/>
                <a:gd name="connsiteX315" fmla="*/ 325000 h 606722"/>
                <a:gd name="connsiteY315" fmla="*/ 325000 h 606722"/>
                <a:gd name="connsiteX316" fmla="*/ 325000 h 606722"/>
                <a:gd name="connsiteY316" fmla="*/ 325000 h 606722"/>
                <a:gd name="connsiteX317" fmla="*/ 325000 h 606722"/>
                <a:gd name="connsiteY317" fmla="*/ 325000 h 606722"/>
                <a:gd name="connsiteX318" fmla="*/ 325000 h 606722"/>
                <a:gd name="connsiteY318" fmla="*/ 325000 h 606722"/>
                <a:gd name="connsiteX319" fmla="*/ 325000 h 606722"/>
                <a:gd name="connsiteY319" fmla="*/ 325000 h 606722"/>
                <a:gd name="connsiteX320" fmla="*/ 325000 h 606722"/>
                <a:gd name="connsiteY320" fmla="*/ 325000 h 606722"/>
                <a:gd name="connsiteX321" fmla="*/ 325000 h 606722"/>
                <a:gd name="connsiteY321" fmla="*/ 325000 h 606722"/>
                <a:gd name="connsiteX322" fmla="*/ 325000 h 606722"/>
                <a:gd name="connsiteY322" fmla="*/ 325000 h 606722"/>
                <a:gd name="connsiteX323" fmla="*/ 325000 h 606722"/>
                <a:gd name="connsiteY323" fmla="*/ 325000 h 606722"/>
                <a:gd name="connsiteX324" fmla="*/ 325000 h 606722"/>
                <a:gd name="connsiteY324" fmla="*/ 325000 h 606722"/>
                <a:gd name="connsiteX325" fmla="*/ 325000 h 606722"/>
                <a:gd name="connsiteY325" fmla="*/ 325000 h 606722"/>
                <a:gd name="connsiteX326" fmla="*/ 325000 h 606722"/>
                <a:gd name="connsiteY326" fmla="*/ 325000 h 606722"/>
                <a:gd name="connsiteX327" fmla="*/ 325000 h 606722"/>
                <a:gd name="connsiteY327" fmla="*/ 325000 h 606722"/>
                <a:gd name="connsiteX328" fmla="*/ 325000 h 606722"/>
                <a:gd name="connsiteY328" fmla="*/ 325000 h 606722"/>
                <a:gd name="connsiteX329" fmla="*/ 325000 h 606722"/>
                <a:gd name="connsiteY329" fmla="*/ 325000 h 606722"/>
                <a:gd name="connsiteX330" fmla="*/ 325000 h 606722"/>
                <a:gd name="connsiteY330" fmla="*/ 325000 h 606722"/>
                <a:gd name="connsiteX331" fmla="*/ 325000 h 606722"/>
                <a:gd name="connsiteY331" fmla="*/ 325000 h 606722"/>
                <a:gd name="connsiteX332" fmla="*/ 325000 h 606722"/>
                <a:gd name="connsiteY332" fmla="*/ 325000 h 606722"/>
                <a:gd name="connsiteX333" fmla="*/ 325000 h 606722"/>
                <a:gd name="connsiteY333" fmla="*/ 325000 h 606722"/>
                <a:gd name="connsiteX334" fmla="*/ 325000 h 606722"/>
                <a:gd name="connsiteY334" fmla="*/ 325000 h 606722"/>
                <a:gd name="connsiteX335" fmla="*/ 325000 h 606722"/>
                <a:gd name="connsiteY335" fmla="*/ 325000 h 606722"/>
                <a:gd name="connsiteX336" fmla="*/ 325000 h 606722"/>
                <a:gd name="connsiteY336" fmla="*/ 325000 h 606722"/>
                <a:gd name="connsiteX337" fmla="*/ 325000 h 606722"/>
                <a:gd name="connsiteY337" fmla="*/ 325000 h 606722"/>
                <a:gd name="connsiteX338" fmla="*/ 325000 h 606722"/>
                <a:gd name="connsiteY338" fmla="*/ 325000 h 606722"/>
                <a:gd name="connsiteX339" fmla="*/ 325000 h 606722"/>
                <a:gd name="connsiteY339" fmla="*/ 325000 h 606722"/>
                <a:gd name="connsiteX340" fmla="*/ 325000 h 606722"/>
                <a:gd name="connsiteY340" fmla="*/ 325000 h 606722"/>
                <a:gd name="connsiteX341" fmla="*/ 325000 h 606722"/>
                <a:gd name="connsiteY341" fmla="*/ 325000 h 606722"/>
                <a:gd name="connsiteX342" fmla="*/ 325000 h 606722"/>
                <a:gd name="connsiteY342" fmla="*/ 325000 h 606722"/>
                <a:gd name="connsiteX343" fmla="*/ 325000 h 606722"/>
                <a:gd name="connsiteY343" fmla="*/ 325000 h 606722"/>
                <a:gd name="connsiteX344" fmla="*/ 325000 h 606722"/>
                <a:gd name="connsiteY344" fmla="*/ 325000 h 606722"/>
                <a:gd name="connsiteX345" fmla="*/ 325000 h 606722"/>
                <a:gd name="connsiteY345" fmla="*/ 325000 h 606722"/>
                <a:gd name="connsiteX346" fmla="*/ 325000 h 606722"/>
                <a:gd name="connsiteY346" fmla="*/ 325000 h 606722"/>
                <a:gd name="connsiteX347" fmla="*/ 325000 h 606722"/>
                <a:gd name="connsiteY347" fmla="*/ 325000 h 606722"/>
                <a:gd name="connsiteX348" fmla="*/ 325000 h 606722"/>
                <a:gd name="connsiteY348" fmla="*/ 325000 h 606722"/>
                <a:gd name="connsiteX349" fmla="*/ 325000 h 606722"/>
                <a:gd name="connsiteY349" fmla="*/ 325000 h 606722"/>
                <a:gd name="connsiteX350" fmla="*/ 325000 h 606722"/>
                <a:gd name="connsiteY350" fmla="*/ 325000 h 606722"/>
                <a:gd name="connsiteX351" fmla="*/ 325000 h 606722"/>
                <a:gd name="connsiteY351" fmla="*/ 325000 h 606722"/>
                <a:gd name="connsiteX352" fmla="*/ 325000 h 606722"/>
                <a:gd name="connsiteY352" fmla="*/ 325000 h 606722"/>
                <a:gd name="connsiteX353" fmla="*/ 325000 h 606722"/>
                <a:gd name="connsiteY353" fmla="*/ 325000 h 606722"/>
                <a:gd name="connsiteX354" fmla="*/ 325000 h 606722"/>
                <a:gd name="connsiteY354" fmla="*/ 325000 h 606722"/>
                <a:gd name="connsiteX355" fmla="*/ 325000 h 606722"/>
                <a:gd name="connsiteY355" fmla="*/ 325000 h 606722"/>
                <a:gd name="connsiteX356" fmla="*/ 325000 h 606722"/>
                <a:gd name="connsiteY356" fmla="*/ 325000 h 606722"/>
                <a:gd name="connsiteX357" fmla="*/ 325000 h 606722"/>
                <a:gd name="connsiteY357" fmla="*/ 325000 h 606722"/>
                <a:gd name="connsiteX358" fmla="*/ 325000 h 606722"/>
                <a:gd name="connsiteY358" fmla="*/ 325000 h 606722"/>
                <a:gd name="connsiteX359" fmla="*/ 325000 h 606722"/>
                <a:gd name="connsiteY359" fmla="*/ 325000 h 606722"/>
                <a:gd name="connsiteX360" fmla="*/ 325000 h 606722"/>
                <a:gd name="connsiteY360" fmla="*/ 325000 h 606722"/>
                <a:gd name="connsiteX361" fmla="*/ 325000 h 606722"/>
                <a:gd name="connsiteY361" fmla="*/ 325000 h 606722"/>
                <a:gd name="connsiteX362" fmla="*/ 325000 h 606722"/>
                <a:gd name="connsiteY362" fmla="*/ 325000 h 606722"/>
                <a:gd name="connsiteX363" fmla="*/ 325000 h 606722"/>
                <a:gd name="connsiteY363" fmla="*/ 325000 h 606722"/>
                <a:gd name="connsiteX364" fmla="*/ 325000 h 606722"/>
                <a:gd name="connsiteY364" fmla="*/ 325000 h 606722"/>
                <a:gd name="connsiteX365" fmla="*/ 325000 h 606722"/>
                <a:gd name="connsiteY365" fmla="*/ 325000 h 606722"/>
                <a:gd name="connsiteX366" fmla="*/ 325000 h 606722"/>
                <a:gd name="connsiteY366" fmla="*/ 325000 h 606722"/>
                <a:gd name="connsiteX367" fmla="*/ 325000 h 606722"/>
                <a:gd name="connsiteY367" fmla="*/ 325000 h 606722"/>
                <a:gd name="connsiteX368" fmla="*/ 325000 h 606722"/>
                <a:gd name="connsiteY368" fmla="*/ 325000 h 606722"/>
                <a:gd name="connsiteX369" fmla="*/ 325000 h 606722"/>
                <a:gd name="connsiteY369" fmla="*/ 325000 h 606722"/>
                <a:gd name="connsiteX370" fmla="*/ 325000 h 606722"/>
                <a:gd name="connsiteY370" fmla="*/ 325000 h 606722"/>
                <a:gd name="connsiteX371" fmla="*/ 325000 h 606722"/>
                <a:gd name="connsiteY371" fmla="*/ 325000 h 606722"/>
                <a:gd name="connsiteX372" fmla="*/ 325000 h 606722"/>
                <a:gd name="connsiteY372" fmla="*/ 325000 h 606722"/>
                <a:gd name="connsiteX373" fmla="*/ 325000 h 606722"/>
                <a:gd name="connsiteY373" fmla="*/ 325000 h 606722"/>
                <a:gd name="connsiteX374" fmla="*/ 325000 h 606722"/>
                <a:gd name="connsiteY374" fmla="*/ 325000 h 606722"/>
                <a:gd name="connsiteX375" fmla="*/ 325000 h 606722"/>
                <a:gd name="connsiteY375" fmla="*/ 325000 h 606722"/>
                <a:gd name="connsiteX376" fmla="*/ 325000 h 606722"/>
                <a:gd name="connsiteY376" fmla="*/ 325000 h 606722"/>
                <a:gd name="connsiteX377" fmla="*/ 325000 h 606722"/>
                <a:gd name="connsiteY377" fmla="*/ 325000 h 606722"/>
                <a:gd name="connsiteX378" fmla="*/ 325000 h 606722"/>
                <a:gd name="connsiteY378" fmla="*/ 325000 h 606722"/>
                <a:gd name="connsiteX379" fmla="*/ 325000 h 606722"/>
                <a:gd name="connsiteY379" fmla="*/ 325000 h 606722"/>
                <a:gd name="connsiteX380" fmla="*/ 325000 h 606722"/>
                <a:gd name="connsiteY380" fmla="*/ 325000 h 606722"/>
                <a:gd name="connsiteX381" fmla="*/ 325000 h 606722"/>
                <a:gd name="connsiteY381" fmla="*/ 325000 h 606722"/>
                <a:gd name="connsiteX382" fmla="*/ 325000 h 606722"/>
                <a:gd name="connsiteY382" fmla="*/ 325000 h 606722"/>
                <a:gd name="connsiteX383" fmla="*/ 325000 h 606722"/>
                <a:gd name="connsiteY383" fmla="*/ 325000 h 606722"/>
                <a:gd name="connsiteX384" fmla="*/ 325000 h 606722"/>
                <a:gd name="connsiteY384" fmla="*/ 325000 h 606722"/>
                <a:gd name="connsiteX385" fmla="*/ 325000 h 606722"/>
                <a:gd name="connsiteY385" fmla="*/ 325000 h 606722"/>
                <a:gd name="connsiteX386" fmla="*/ 325000 h 606722"/>
                <a:gd name="connsiteY386" fmla="*/ 325000 h 606722"/>
                <a:gd name="connsiteX387" fmla="*/ 325000 h 606722"/>
                <a:gd name="connsiteY387" fmla="*/ 325000 h 606722"/>
                <a:gd name="connsiteX388" fmla="*/ 325000 h 606722"/>
                <a:gd name="connsiteY388" fmla="*/ 325000 h 606722"/>
                <a:gd name="connsiteX389" fmla="*/ 325000 h 606722"/>
                <a:gd name="connsiteY389" fmla="*/ 325000 h 606722"/>
                <a:gd name="connsiteX390" fmla="*/ 325000 h 606722"/>
                <a:gd name="connsiteY390" fmla="*/ 325000 h 606722"/>
                <a:gd name="connsiteX391" fmla="*/ 325000 h 606722"/>
                <a:gd name="connsiteY391" fmla="*/ 325000 h 606722"/>
                <a:gd name="connsiteX392" fmla="*/ 325000 h 606722"/>
                <a:gd name="connsiteY392" fmla="*/ 325000 h 606722"/>
                <a:gd name="connsiteX393" fmla="*/ 325000 h 606722"/>
                <a:gd name="connsiteY393" fmla="*/ 325000 h 606722"/>
                <a:gd name="connsiteX394" fmla="*/ 325000 h 606722"/>
                <a:gd name="connsiteY394" fmla="*/ 325000 h 606722"/>
                <a:gd name="connsiteX395" fmla="*/ 325000 h 606722"/>
                <a:gd name="connsiteY395" fmla="*/ 325000 h 606722"/>
                <a:gd name="connsiteX396" fmla="*/ 325000 h 606722"/>
                <a:gd name="connsiteY396" fmla="*/ 325000 h 606722"/>
                <a:gd name="connsiteX397" fmla="*/ 325000 h 606722"/>
                <a:gd name="connsiteY397" fmla="*/ 325000 h 606722"/>
                <a:gd name="connsiteX398" fmla="*/ 325000 h 606722"/>
                <a:gd name="connsiteY398" fmla="*/ 325000 h 606722"/>
                <a:gd name="connsiteX399" fmla="*/ 325000 h 606722"/>
                <a:gd name="connsiteY399" fmla="*/ 325000 h 606722"/>
                <a:gd name="connsiteX400" fmla="*/ 325000 h 606722"/>
                <a:gd name="connsiteY400" fmla="*/ 325000 h 606722"/>
                <a:gd name="connsiteX401" fmla="*/ 325000 h 606722"/>
                <a:gd name="connsiteY401" fmla="*/ 325000 h 606722"/>
                <a:gd name="connsiteX402" fmla="*/ 325000 h 606722"/>
                <a:gd name="connsiteY402" fmla="*/ 325000 h 606722"/>
                <a:gd name="connsiteX403" fmla="*/ 325000 h 606722"/>
                <a:gd name="connsiteY403" fmla="*/ 325000 h 606722"/>
                <a:gd name="connsiteX404" fmla="*/ 325000 h 606722"/>
                <a:gd name="connsiteY404" fmla="*/ 325000 h 606722"/>
                <a:gd name="connsiteX405" fmla="*/ 325000 h 606722"/>
                <a:gd name="connsiteY405" fmla="*/ 325000 h 606722"/>
                <a:gd name="connsiteX406" fmla="*/ 325000 h 606722"/>
                <a:gd name="connsiteY406" fmla="*/ 325000 h 606722"/>
                <a:gd name="connsiteX407" fmla="*/ 325000 h 606722"/>
                <a:gd name="connsiteY407" fmla="*/ 325000 h 606722"/>
                <a:gd name="connsiteX408" fmla="*/ 325000 h 606722"/>
                <a:gd name="connsiteY408" fmla="*/ 325000 h 606722"/>
                <a:gd name="connsiteX409" fmla="*/ 325000 h 606722"/>
                <a:gd name="connsiteY40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607639" h="596560">
                  <a:moveTo>
                    <a:pt x="274232" y="535206"/>
                  </a:moveTo>
                  <a:cubicBezTo>
                    <a:pt x="280641" y="535649"/>
                    <a:pt x="287139" y="535915"/>
                    <a:pt x="293726" y="535915"/>
                  </a:cubicBezTo>
                  <a:cubicBezTo>
                    <a:pt x="299244" y="535915"/>
                    <a:pt x="303784" y="540436"/>
                    <a:pt x="303784" y="546021"/>
                  </a:cubicBezTo>
                  <a:cubicBezTo>
                    <a:pt x="303784" y="551605"/>
                    <a:pt x="299244" y="556126"/>
                    <a:pt x="293726" y="556126"/>
                  </a:cubicBezTo>
                  <a:cubicBezTo>
                    <a:pt x="286693" y="556126"/>
                    <a:pt x="279572" y="555860"/>
                    <a:pt x="272629" y="555328"/>
                  </a:cubicBezTo>
                  <a:cubicBezTo>
                    <a:pt x="267111" y="554885"/>
                    <a:pt x="262927" y="550010"/>
                    <a:pt x="263283" y="544514"/>
                  </a:cubicBezTo>
                  <a:cubicBezTo>
                    <a:pt x="263728" y="538929"/>
                    <a:pt x="268535" y="534674"/>
                    <a:pt x="274232" y="535206"/>
                  </a:cubicBezTo>
                  <a:close/>
                  <a:moveTo>
                    <a:pt x="219143" y="524436"/>
                  </a:moveTo>
                  <a:cubicBezTo>
                    <a:pt x="226172" y="526744"/>
                    <a:pt x="233468" y="528697"/>
                    <a:pt x="240764" y="530295"/>
                  </a:cubicBezTo>
                  <a:cubicBezTo>
                    <a:pt x="246191" y="531538"/>
                    <a:pt x="249661" y="536865"/>
                    <a:pt x="248504" y="542369"/>
                  </a:cubicBezTo>
                  <a:cubicBezTo>
                    <a:pt x="247437" y="547074"/>
                    <a:pt x="243255" y="550270"/>
                    <a:pt x="238628" y="550270"/>
                  </a:cubicBezTo>
                  <a:cubicBezTo>
                    <a:pt x="237916" y="550270"/>
                    <a:pt x="237205" y="550181"/>
                    <a:pt x="236404" y="550004"/>
                  </a:cubicBezTo>
                  <a:cubicBezTo>
                    <a:pt x="228485" y="548317"/>
                    <a:pt x="220566" y="546186"/>
                    <a:pt x="212915" y="543701"/>
                  </a:cubicBezTo>
                  <a:cubicBezTo>
                    <a:pt x="207576" y="542014"/>
                    <a:pt x="204640" y="536243"/>
                    <a:pt x="206419" y="531005"/>
                  </a:cubicBezTo>
                  <a:cubicBezTo>
                    <a:pt x="208110" y="525679"/>
                    <a:pt x="213804" y="522749"/>
                    <a:pt x="219143" y="524436"/>
                  </a:cubicBezTo>
                  <a:close/>
                  <a:moveTo>
                    <a:pt x="344242" y="518361"/>
                  </a:moveTo>
                  <a:lnTo>
                    <a:pt x="344242" y="555417"/>
                  </a:lnTo>
                  <a:cubicBezTo>
                    <a:pt x="349494" y="563059"/>
                    <a:pt x="393557" y="576299"/>
                    <a:pt x="465838" y="576299"/>
                  </a:cubicBezTo>
                  <a:cubicBezTo>
                    <a:pt x="538118" y="576299"/>
                    <a:pt x="582181" y="563059"/>
                    <a:pt x="587344" y="555417"/>
                  </a:cubicBezTo>
                  <a:lnTo>
                    <a:pt x="587344" y="518361"/>
                  </a:lnTo>
                  <a:cubicBezTo>
                    <a:pt x="587254" y="518450"/>
                    <a:pt x="587254" y="518450"/>
                    <a:pt x="587165" y="518450"/>
                  </a:cubicBezTo>
                  <a:cubicBezTo>
                    <a:pt x="585207" y="519427"/>
                    <a:pt x="583071" y="520227"/>
                    <a:pt x="580845" y="521027"/>
                  </a:cubicBezTo>
                  <a:cubicBezTo>
                    <a:pt x="580311" y="521293"/>
                    <a:pt x="579777" y="521471"/>
                    <a:pt x="579243" y="521649"/>
                  </a:cubicBezTo>
                  <a:cubicBezTo>
                    <a:pt x="576929" y="522449"/>
                    <a:pt x="574614" y="523248"/>
                    <a:pt x="572122" y="523959"/>
                  </a:cubicBezTo>
                  <a:cubicBezTo>
                    <a:pt x="572033" y="524048"/>
                    <a:pt x="571944" y="524048"/>
                    <a:pt x="571855" y="524048"/>
                  </a:cubicBezTo>
                  <a:cubicBezTo>
                    <a:pt x="569451" y="524759"/>
                    <a:pt x="566959" y="525381"/>
                    <a:pt x="564467" y="526003"/>
                  </a:cubicBezTo>
                  <a:cubicBezTo>
                    <a:pt x="563843" y="526181"/>
                    <a:pt x="563131" y="526359"/>
                    <a:pt x="562508" y="526536"/>
                  </a:cubicBezTo>
                  <a:cubicBezTo>
                    <a:pt x="559838" y="527069"/>
                    <a:pt x="557256" y="527692"/>
                    <a:pt x="554497" y="528225"/>
                  </a:cubicBezTo>
                  <a:cubicBezTo>
                    <a:pt x="554408" y="528225"/>
                    <a:pt x="554408" y="528225"/>
                    <a:pt x="554319" y="528314"/>
                  </a:cubicBezTo>
                  <a:cubicBezTo>
                    <a:pt x="551648" y="528758"/>
                    <a:pt x="548889" y="529291"/>
                    <a:pt x="546129" y="529735"/>
                  </a:cubicBezTo>
                  <a:cubicBezTo>
                    <a:pt x="545506" y="529824"/>
                    <a:pt x="544794" y="530002"/>
                    <a:pt x="544082" y="530091"/>
                  </a:cubicBezTo>
                  <a:cubicBezTo>
                    <a:pt x="541323" y="530535"/>
                    <a:pt x="538563" y="530979"/>
                    <a:pt x="535715" y="531335"/>
                  </a:cubicBezTo>
                  <a:cubicBezTo>
                    <a:pt x="535715" y="531335"/>
                    <a:pt x="535626" y="531335"/>
                    <a:pt x="535626" y="531335"/>
                  </a:cubicBezTo>
                  <a:cubicBezTo>
                    <a:pt x="532866" y="531690"/>
                    <a:pt x="530018" y="532046"/>
                    <a:pt x="527258" y="532401"/>
                  </a:cubicBezTo>
                  <a:cubicBezTo>
                    <a:pt x="526546" y="532490"/>
                    <a:pt x="525923" y="532579"/>
                    <a:pt x="525211" y="532579"/>
                  </a:cubicBezTo>
                  <a:cubicBezTo>
                    <a:pt x="522451" y="532934"/>
                    <a:pt x="519692" y="533201"/>
                    <a:pt x="517021" y="533468"/>
                  </a:cubicBezTo>
                  <a:cubicBezTo>
                    <a:pt x="516932" y="533468"/>
                    <a:pt x="516932" y="533468"/>
                    <a:pt x="516843" y="533468"/>
                  </a:cubicBezTo>
                  <a:cubicBezTo>
                    <a:pt x="514173" y="533734"/>
                    <a:pt x="511502" y="533912"/>
                    <a:pt x="508921" y="534090"/>
                  </a:cubicBezTo>
                  <a:cubicBezTo>
                    <a:pt x="508209" y="534178"/>
                    <a:pt x="507586" y="534267"/>
                    <a:pt x="506963" y="534267"/>
                  </a:cubicBezTo>
                  <a:cubicBezTo>
                    <a:pt x="504381" y="534445"/>
                    <a:pt x="501889" y="534623"/>
                    <a:pt x="499396" y="534801"/>
                  </a:cubicBezTo>
                  <a:cubicBezTo>
                    <a:pt x="496904" y="534889"/>
                    <a:pt x="494589" y="535067"/>
                    <a:pt x="492275" y="535156"/>
                  </a:cubicBezTo>
                  <a:cubicBezTo>
                    <a:pt x="491741" y="535156"/>
                    <a:pt x="491207" y="535245"/>
                    <a:pt x="490584" y="535245"/>
                  </a:cubicBezTo>
                  <a:cubicBezTo>
                    <a:pt x="488358" y="535334"/>
                    <a:pt x="486222" y="535423"/>
                    <a:pt x="484264" y="535511"/>
                  </a:cubicBezTo>
                  <a:cubicBezTo>
                    <a:pt x="484264" y="535511"/>
                    <a:pt x="484264" y="535511"/>
                    <a:pt x="484175" y="535511"/>
                  </a:cubicBezTo>
                  <a:cubicBezTo>
                    <a:pt x="482216" y="535600"/>
                    <a:pt x="480347" y="535600"/>
                    <a:pt x="478567" y="535689"/>
                  </a:cubicBezTo>
                  <a:cubicBezTo>
                    <a:pt x="478122" y="535689"/>
                    <a:pt x="477677" y="535689"/>
                    <a:pt x="477320" y="535689"/>
                  </a:cubicBezTo>
                  <a:cubicBezTo>
                    <a:pt x="473849" y="535778"/>
                    <a:pt x="471089" y="535867"/>
                    <a:pt x="468953" y="535867"/>
                  </a:cubicBezTo>
                  <a:lnTo>
                    <a:pt x="468152" y="535867"/>
                  </a:lnTo>
                  <a:cubicBezTo>
                    <a:pt x="467262" y="535867"/>
                    <a:pt x="466372" y="535867"/>
                    <a:pt x="465838" y="535867"/>
                  </a:cubicBezTo>
                  <a:cubicBezTo>
                    <a:pt x="465214" y="535867"/>
                    <a:pt x="464413" y="535867"/>
                    <a:pt x="463434" y="535867"/>
                  </a:cubicBezTo>
                  <a:lnTo>
                    <a:pt x="462722" y="535867"/>
                  </a:lnTo>
                  <a:cubicBezTo>
                    <a:pt x="460586" y="535867"/>
                    <a:pt x="457737" y="535778"/>
                    <a:pt x="454355" y="535689"/>
                  </a:cubicBezTo>
                  <a:cubicBezTo>
                    <a:pt x="453909" y="535689"/>
                    <a:pt x="453464" y="535689"/>
                    <a:pt x="453108" y="535689"/>
                  </a:cubicBezTo>
                  <a:cubicBezTo>
                    <a:pt x="451328" y="535600"/>
                    <a:pt x="449459" y="535600"/>
                    <a:pt x="447411" y="535511"/>
                  </a:cubicBezTo>
                  <a:cubicBezTo>
                    <a:pt x="445364" y="535423"/>
                    <a:pt x="443228" y="535334"/>
                    <a:pt x="441002" y="535245"/>
                  </a:cubicBezTo>
                  <a:cubicBezTo>
                    <a:pt x="440468" y="535245"/>
                    <a:pt x="439934" y="535156"/>
                    <a:pt x="439311" y="535156"/>
                  </a:cubicBezTo>
                  <a:cubicBezTo>
                    <a:pt x="437086" y="535067"/>
                    <a:pt x="434682" y="534889"/>
                    <a:pt x="432190" y="534801"/>
                  </a:cubicBezTo>
                  <a:cubicBezTo>
                    <a:pt x="429786" y="534623"/>
                    <a:pt x="427205" y="534445"/>
                    <a:pt x="424712" y="534267"/>
                  </a:cubicBezTo>
                  <a:cubicBezTo>
                    <a:pt x="424000" y="534267"/>
                    <a:pt x="423377" y="534178"/>
                    <a:pt x="422754" y="534090"/>
                  </a:cubicBezTo>
                  <a:cubicBezTo>
                    <a:pt x="420173" y="533912"/>
                    <a:pt x="417502" y="533734"/>
                    <a:pt x="414832" y="533468"/>
                  </a:cubicBezTo>
                  <a:cubicBezTo>
                    <a:pt x="414743" y="533468"/>
                    <a:pt x="414743" y="533468"/>
                    <a:pt x="414654" y="533468"/>
                  </a:cubicBezTo>
                  <a:cubicBezTo>
                    <a:pt x="411894" y="533201"/>
                    <a:pt x="409224" y="532934"/>
                    <a:pt x="406464" y="532579"/>
                  </a:cubicBezTo>
                  <a:cubicBezTo>
                    <a:pt x="405752" y="532579"/>
                    <a:pt x="405040" y="532490"/>
                    <a:pt x="404417" y="532401"/>
                  </a:cubicBezTo>
                  <a:cubicBezTo>
                    <a:pt x="401568" y="532046"/>
                    <a:pt x="398809" y="531690"/>
                    <a:pt x="395960" y="531335"/>
                  </a:cubicBezTo>
                  <a:cubicBezTo>
                    <a:pt x="395960" y="531335"/>
                    <a:pt x="395960" y="531335"/>
                    <a:pt x="395871" y="531335"/>
                  </a:cubicBezTo>
                  <a:cubicBezTo>
                    <a:pt x="393112" y="530979"/>
                    <a:pt x="390263" y="530535"/>
                    <a:pt x="387504" y="530091"/>
                  </a:cubicBezTo>
                  <a:cubicBezTo>
                    <a:pt x="386792" y="530002"/>
                    <a:pt x="386169" y="529824"/>
                    <a:pt x="385457" y="529735"/>
                  </a:cubicBezTo>
                  <a:cubicBezTo>
                    <a:pt x="382697" y="529291"/>
                    <a:pt x="380027" y="528758"/>
                    <a:pt x="377356" y="528314"/>
                  </a:cubicBezTo>
                  <a:cubicBezTo>
                    <a:pt x="377267" y="528225"/>
                    <a:pt x="377178" y="528225"/>
                    <a:pt x="377089" y="528225"/>
                  </a:cubicBezTo>
                  <a:cubicBezTo>
                    <a:pt x="374419" y="527692"/>
                    <a:pt x="371748" y="527069"/>
                    <a:pt x="369167" y="526536"/>
                  </a:cubicBezTo>
                  <a:cubicBezTo>
                    <a:pt x="368455" y="526359"/>
                    <a:pt x="367832" y="526181"/>
                    <a:pt x="367208" y="526003"/>
                  </a:cubicBezTo>
                  <a:cubicBezTo>
                    <a:pt x="364627" y="525381"/>
                    <a:pt x="362135" y="524759"/>
                    <a:pt x="359820" y="524048"/>
                  </a:cubicBezTo>
                  <a:cubicBezTo>
                    <a:pt x="359642" y="524048"/>
                    <a:pt x="359553" y="524048"/>
                    <a:pt x="359464" y="523959"/>
                  </a:cubicBezTo>
                  <a:cubicBezTo>
                    <a:pt x="357061" y="523248"/>
                    <a:pt x="354657" y="522449"/>
                    <a:pt x="352432" y="521649"/>
                  </a:cubicBezTo>
                  <a:cubicBezTo>
                    <a:pt x="351809" y="521471"/>
                    <a:pt x="351275" y="521293"/>
                    <a:pt x="350741" y="521027"/>
                  </a:cubicBezTo>
                  <a:cubicBezTo>
                    <a:pt x="348604" y="520227"/>
                    <a:pt x="346468" y="519427"/>
                    <a:pt x="344510" y="518450"/>
                  </a:cubicBezTo>
                  <a:cubicBezTo>
                    <a:pt x="344421" y="518450"/>
                    <a:pt x="344332" y="518450"/>
                    <a:pt x="344242" y="518361"/>
                  </a:cubicBezTo>
                  <a:close/>
                  <a:moveTo>
                    <a:pt x="168779" y="500720"/>
                  </a:moveTo>
                  <a:cubicBezTo>
                    <a:pt x="174917" y="504719"/>
                    <a:pt x="181501" y="508451"/>
                    <a:pt x="188174" y="511828"/>
                  </a:cubicBezTo>
                  <a:cubicBezTo>
                    <a:pt x="193156" y="514316"/>
                    <a:pt x="195113" y="520359"/>
                    <a:pt x="192622" y="525424"/>
                  </a:cubicBezTo>
                  <a:cubicBezTo>
                    <a:pt x="190843" y="528890"/>
                    <a:pt x="187284" y="530934"/>
                    <a:pt x="183547" y="530934"/>
                  </a:cubicBezTo>
                  <a:cubicBezTo>
                    <a:pt x="182035" y="530934"/>
                    <a:pt x="180522" y="530579"/>
                    <a:pt x="179010" y="529868"/>
                  </a:cubicBezTo>
                  <a:cubicBezTo>
                    <a:pt x="171715" y="526224"/>
                    <a:pt x="164597" y="522136"/>
                    <a:pt x="157836" y="517782"/>
                  </a:cubicBezTo>
                  <a:cubicBezTo>
                    <a:pt x="153121" y="514760"/>
                    <a:pt x="151786" y="508451"/>
                    <a:pt x="154722" y="503830"/>
                  </a:cubicBezTo>
                  <a:cubicBezTo>
                    <a:pt x="157747" y="499120"/>
                    <a:pt x="164063" y="497698"/>
                    <a:pt x="168779" y="500720"/>
                  </a:cubicBezTo>
                  <a:close/>
                  <a:moveTo>
                    <a:pt x="112081" y="463964"/>
                  </a:moveTo>
                  <a:cubicBezTo>
                    <a:pt x="116265" y="460228"/>
                    <a:pt x="122674" y="460584"/>
                    <a:pt x="126412" y="464676"/>
                  </a:cubicBezTo>
                  <a:cubicBezTo>
                    <a:pt x="131307" y="470280"/>
                    <a:pt x="136648" y="475528"/>
                    <a:pt x="142167" y="480509"/>
                  </a:cubicBezTo>
                  <a:cubicBezTo>
                    <a:pt x="146350" y="484156"/>
                    <a:pt x="146706" y="490561"/>
                    <a:pt x="142968" y="494742"/>
                  </a:cubicBezTo>
                  <a:cubicBezTo>
                    <a:pt x="140920" y="496966"/>
                    <a:pt x="138161" y="498122"/>
                    <a:pt x="135402" y="498122"/>
                  </a:cubicBezTo>
                  <a:cubicBezTo>
                    <a:pt x="132999" y="498122"/>
                    <a:pt x="130595" y="497233"/>
                    <a:pt x="128637" y="495542"/>
                  </a:cubicBezTo>
                  <a:cubicBezTo>
                    <a:pt x="122585" y="490116"/>
                    <a:pt x="116799" y="484334"/>
                    <a:pt x="111280" y="478197"/>
                  </a:cubicBezTo>
                  <a:cubicBezTo>
                    <a:pt x="107542" y="474105"/>
                    <a:pt x="107898" y="467700"/>
                    <a:pt x="112081" y="463964"/>
                  </a:cubicBezTo>
                  <a:close/>
                  <a:moveTo>
                    <a:pt x="81409" y="414307"/>
                  </a:moveTo>
                  <a:cubicBezTo>
                    <a:pt x="86394" y="411820"/>
                    <a:pt x="92447" y="413863"/>
                    <a:pt x="95029" y="418836"/>
                  </a:cubicBezTo>
                  <a:cubicBezTo>
                    <a:pt x="98323" y="425407"/>
                    <a:pt x="102061" y="431890"/>
                    <a:pt x="106067" y="438195"/>
                  </a:cubicBezTo>
                  <a:cubicBezTo>
                    <a:pt x="109094" y="442813"/>
                    <a:pt x="107759" y="449118"/>
                    <a:pt x="103041" y="452138"/>
                  </a:cubicBezTo>
                  <a:cubicBezTo>
                    <a:pt x="101349" y="453203"/>
                    <a:pt x="99391" y="453736"/>
                    <a:pt x="97521" y="453736"/>
                  </a:cubicBezTo>
                  <a:cubicBezTo>
                    <a:pt x="94228" y="453736"/>
                    <a:pt x="90934" y="452049"/>
                    <a:pt x="89064" y="449118"/>
                  </a:cubicBezTo>
                  <a:cubicBezTo>
                    <a:pt x="84613" y="442280"/>
                    <a:pt x="80518" y="435087"/>
                    <a:pt x="76869" y="427894"/>
                  </a:cubicBezTo>
                  <a:cubicBezTo>
                    <a:pt x="74376" y="422921"/>
                    <a:pt x="76423" y="416793"/>
                    <a:pt x="81409" y="414307"/>
                  </a:cubicBezTo>
                  <a:close/>
                  <a:moveTo>
                    <a:pt x="344332" y="397063"/>
                  </a:moveTo>
                  <a:lnTo>
                    <a:pt x="344332" y="434030"/>
                  </a:lnTo>
                  <a:cubicBezTo>
                    <a:pt x="344510" y="434386"/>
                    <a:pt x="344866" y="434652"/>
                    <a:pt x="345133" y="434919"/>
                  </a:cubicBezTo>
                  <a:cubicBezTo>
                    <a:pt x="345311" y="435185"/>
                    <a:pt x="345489" y="435363"/>
                    <a:pt x="345667" y="435541"/>
                  </a:cubicBezTo>
                  <a:cubicBezTo>
                    <a:pt x="346112" y="435896"/>
                    <a:pt x="346646" y="436252"/>
                    <a:pt x="347091" y="436518"/>
                  </a:cubicBezTo>
                  <a:cubicBezTo>
                    <a:pt x="347447" y="436785"/>
                    <a:pt x="347625" y="436963"/>
                    <a:pt x="347981" y="437140"/>
                  </a:cubicBezTo>
                  <a:cubicBezTo>
                    <a:pt x="348604" y="437496"/>
                    <a:pt x="349316" y="437851"/>
                    <a:pt x="349939" y="438207"/>
                  </a:cubicBezTo>
                  <a:cubicBezTo>
                    <a:pt x="350385" y="438384"/>
                    <a:pt x="350741" y="438651"/>
                    <a:pt x="351186" y="438829"/>
                  </a:cubicBezTo>
                  <a:cubicBezTo>
                    <a:pt x="351898" y="439184"/>
                    <a:pt x="352699" y="439540"/>
                    <a:pt x="353500" y="439806"/>
                  </a:cubicBezTo>
                  <a:cubicBezTo>
                    <a:pt x="354123" y="440073"/>
                    <a:pt x="354657" y="440339"/>
                    <a:pt x="355280" y="440606"/>
                  </a:cubicBezTo>
                  <a:cubicBezTo>
                    <a:pt x="356082" y="440873"/>
                    <a:pt x="357061" y="441228"/>
                    <a:pt x="357951" y="441495"/>
                  </a:cubicBezTo>
                  <a:cubicBezTo>
                    <a:pt x="358752" y="441761"/>
                    <a:pt x="359375" y="442028"/>
                    <a:pt x="360176" y="442294"/>
                  </a:cubicBezTo>
                  <a:cubicBezTo>
                    <a:pt x="361066" y="442650"/>
                    <a:pt x="362224" y="442916"/>
                    <a:pt x="363203" y="443272"/>
                  </a:cubicBezTo>
                  <a:cubicBezTo>
                    <a:pt x="364093" y="443538"/>
                    <a:pt x="364983" y="443805"/>
                    <a:pt x="365962" y="444072"/>
                  </a:cubicBezTo>
                  <a:cubicBezTo>
                    <a:pt x="367030" y="444338"/>
                    <a:pt x="368277" y="444694"/>
                    <a:pt x="369434" y="444960"/>
                  </a:cubicBezTo>
                  <a:cubicBezTo>
                    <a:pt x="370502" y="445227"/>
                    <a:pt x="371392" y="445493"/>
                    <a:pt x="372460" y="445760"/>
                  </a:cubicBezTo>
                  <a:cubicBezTo>
                    <a:pt x="373707" y="446027"/>
                    <a:pt x="375131" y="446382"/>
                    <a:pt x="376466" y="446649"/>
                  </a:cubicBezTo>
                  <a:cubicBezTo>
                    <a:pt x="377623" y="446915"/>
                    <a:pt x="378691" y="447182"/>
                    <a:pt x="379849" y="447448"/>
                  </a:cubicBezTo>
                  <a:cubicBezTo>
                    <a:pt x="381184" y="447715"/>
                    <a:pt x="382697" y="447982"/>
                    <a:pt x="384121" y="448248"/>
                  </a:cubicBezTo>
                  <a:cubicBezTo>
                    <a:pt x="385457" y="448426"/>
                    <a:pt x="386614" y="448693"/>
                    <a:pt x="387949" y="448959"/>
                  </a:cubicBezTo>
                  <a:cubicBezTo>
                    <a:pt x="389729" y="449226"/>
                    <a:pt x="391599" y="449581"/>
                    <a:pt x="393468" y="449848"/>
                  </a:cubicBezTo>
                  <a:cubicBezTo>
                    <a:pt x="394625" y="450025"/>
                    <a:pt x="395693" y="450203"/>
                    <a:pt x="396940" y="450381"/>
                  </a:cubicBezTo>
                  <a:cubicBezTo>
                    <a:pt x="398809" y="450648"/>
                    <a:pt x="400945" y="450914"/>
                    <a:pt x="402993" y="451181"/>
                  </a:cubicBezTo>
                  <a:cubicBezTo>
                    <a:pt x="404150" y="451358"/>
                    <a:pt x="405307" y="451536"/>
                    <a:pt x="406553" y="451714"/>
                  </a:cubicBezTo>
                  <a:cubicBezTo>
                    <a:pt x="408423" y="451892"/>
                    <a:pt x="410470" y="452069"/>
                    <a:pt x="412339" y="452336"/>
                  </a:cubicBezTo>
                  <a:cubicBezTo>
                    <a:pt x="413942" y="452514"/>
                    <a:pt x="415455" y="452691"/>
                    <a:pt x="417057" y="452780"/>
                  </a:cubicBezTo>
                  <a:cubicBezTo>
                    <a:pt x="419193" y="453047"/>
                    <a:pt x="421508" y="453136"/>
                    <a:pt x="423733" y="453313"/>
                  </a:cubicBezTo>
                  <a:cubicBezTo>
                    <a:pt x="425246" y="453491"/>
                    <a:pt x="426671" y="453580"/>
                    <a:pt x="428184" y="453758"/>
                  </a:cubicBezTo>
                  <a:cubicBezTo>
                    <a:pt x="430498" y="453847"/>
                    <a:pt x="432902" y="454024"/>
                    <a:pt x="435305" y="454113"/>
                  </a:cubicBezTo>
                  <a:cubicBezTo>
                    <a:pt x="436908" y="454202"/>
                    <a:pt x="438421" y="454291"/>
                    <a:pt x="440023" y="454380"/>
                  </a:cubicBezTo>
                  <a:cubicBezTo>
                    <a:pt x="443139" y="454557"/>
                    <a:pt x="446254" y="454646"/>
                    <a:pt x="449459" y="454735"/>
                  </a:cubicBezTo>
                  <a:cubicBezTo>
                    <a:pt x="450527" y="454735"/>
                    <a:pt x="451506" y="454824"/>
                    <a:pt x="452574" y="454824"/>
                  </a:cubicBezTo>
                  <a:cubicBezTo>
                    <a:pt x="456847" y="454913"/>
                    <a:pt x="461298" y="455002"/>
                    <a:pt x="465838" y="455002"/>
                  </a:cubicBezTo>
                  <a:cubicBezTo>
                    <a:pt x="470377" y="455002"/>
                    <a:pt x="474739" y="454913"/>
                    <a:pt x="479101" y="454824"/>
                  </a:cubicBezTo>
                  <a:cubicBezTo>
                    <a:pt x="480080" y="454824"/>
                    <a:pt x="481059" y="454735"/>
                    <a:pt x="482127" y="454735"/>
                  </a:cubicBezTo>
                  <a:cubicBezTo>
                    <a:pt x="485332" y="454646"/>
                    <a:pt x="488536" y="454557"/>
                    <a:pt x="491563" y="454380"/>
                  </a:cubicBezTo>
                  <a:cubicBezTo>
                    <a:pt x="493254" y="454291"/>
                    <a:pt x="494678" y="454202"/>
                    <a:pt x="496281" y="454113"/>
                  </a:cubicBezTo>
                  <a:cubicBezTo>
                    <a:pt x="498684" y="454024"/>
                    <a:pt x="501177" y="453847"/>
                    <a:pt x="503491" y="453758"/>
                  </a:cubicBezTo>
                  <a:cubicBezTo>
                    <a:pt x="505093" y="453580"/>
                    <a:pt x="506518" y="453491"/>
                    <a:pt x="508031" y="453313"/>
                  </a:cubicBezTo>
                  <a:cubicBezTo>
                    <a:pt x="510256" y="453136"/>
                    <a:pt x="512482" y="452958"/>
                    <a:pt x="514618" y="452780"/>
                  </a:cubicBezTo>
                  <a:cubicBezTo>
                    <a:pt x="516309" y="452602"/>
                    <a:pt x="517822" y="452425"/>
                    <a:pt x="519425" y="452247"/>
                  </a:cubicBezTo>
                  <a:cubicBezTo>
                    <a:pt x="521294" y="452069"/>
                    <a:pt x="523252" y="451892"/>
                    <a:pt x="525033" y="451714"/>
                  </a:cubicBezTo>
                  <a:cubicBezTo>
                    <a:pt x="526279" y="451536"/>
                    <a:pt x="527436" y="451358"/>
                    <a:pt x="528682" y="451181"/>
                  </a:cubicBezTo>
                  <a:cubicBezTo>
                    <a:pt x="530730" y="450914"/>
                    <a:pt x="532777" y="450648"/>
                    <a:pt x="534735" y="450381"/>
                  </a:cubicBezTo>
                  <a:cubicBezTo>
                    <a:pt x="535893" y="450203"/>
                    <a:pt x="537050" y="450025"/>
                    <a:pt x="538207" y="449848"/>
                  </a:cubicBezTo>
                  <a:cubicBezTo>
                    <a:pt x="540076" y="449581"/>
                    <a:pt x="541946" y="449226"/>
                    <a:pt x="543637" y="448959"/>
                  </a:cubicBezTo>
                  <a:cubicBezTo>
                    <a:pt x="544972" y="448693"/>
                    <a:pt x="546218" y="448426"/>
                    <a:pt x="547465" y="448248"/>
                  </a:cubicBezTo>
                  <a:cubicBezTo>
                    <a:pt x="548978" y="447982"/>
                    <a:pt x="550402" y="447715"/>
                    <a:pt x="551826" y="447448"/>
                  </a:cubicBezTo>
                  <a:cubicBezTo>
                    <a:pt x="552984" y="447182"/>
                    <a:pt x="554052" y="446915"/>
                    <a:pt x="555120" y="446649"/>
                  </a:cubicBezTo>
                  <a:cubicBezTo>
                    <a:pt x="556544" y="446382"/>
                    <a:pt x="557879" y="446027"/>
                    <a:pt x="559126" y="445760"/>
                  </a:cubicBezTo>
                  <a:cubicBezTo>
                    <a:pt x="560194" y="445493"/>
                    <a:pt x="561173" y="445227"/>
                    <a:pt x="562152" y="444960"/>
                  </a:cubicBezTo>
                  <a:cubicBezTo>
                    <a:pt x="563398" y="444694"/>
                    <a:pt x="564645" y="444338"/>
                    <a:pt x="565713" y="444072"/>
                  </a:cubicBezTo>
                  <a:cubicBezTo>
                    <a:pt x="566692" y="443805"/>
                    <a:pt x="567493" y="443538"/>
                    <a:pt x="568472" y="443272"/>
                  </a:cubicBezTo>
                  <a:cubicBezTo>
                    <a:pt x="569451" y="442916"/>
                    <a:pt x="570520" y="442650"/>
                    <a:pt x="571499" y="442294"/>
                  </a:cubicBezTo>
                  <a:cubicBezTo>
                    <a:pt x="572300" y="442028"/>
                    <a:pt x="573012" y="441761"/>
                    <a:pt x="573724" y="441495"/>
                  </a:cubicBezTo>
                  <a:cubicBezTo>
                    <a:pt x="574614" y="441228"/>
                    <a:pt x="575593" y="440873"/>
                    <a:pt x="576395" y="440606"/>
                  </a:cubicBezTo>
                  <a:cubicBezTo>
                    <a:pt x="577018" y="440339"/>
                    <a:pt x="577552" y="440073"/>
                    <a:pt x="578175" y="439806"/>
                  </a:cubicBezTo>
                  <a:cubicBezTo>
                    <a:pt x="578976" y="439451"/>
                    <a:pt x="579777" y="439184"/>
                    <a:pt x="580400" y="438829"/>
                  </a:cubicBezTo>
                  <a:cubicBezTo>
                    <a:pt x="580934" y="438651"/>
                    <a:pt x="581290" y="438384"/>
                    <a:pt x="581647" y="438207"/>
                  </a:cubicBezTo>
                  <a:cubicBezTo>
                    <a:pt x="582359" y="437851"/>
                    <a:pt x="583071" y="437496"/>
                    <a:pt x="583605" y="437140"/>
                  </a:cubicBezTo>
                  <a:cubicBezTo>
                    <a:pt x="583961" y="436963"/>
                    <a:pt x="584228" y="436785"/>
                    <a:pt x="584495" y="436518"/>
                  </a:cubicBezTo>
                  <a:cubicBezTo>
                    <a:pt x="585029" y="436252"/>
                    <a:pt x="585563" y="435896"/>
                    <a:pt x="585919" y="435541"/>
                  </a:cubicBezTo>
                  <a:cubicBezTo>
                    <a:pt x="586186" y="435363"/>
                    <a:pt x="586275" y="435185"/>
                    <a:pt x="586542" y="434919"/>
                  </a:cubicBezTo>
                  <a:cubicBezTo>
                    <a:pt x="586809" y="434652"/>
                    <a:pt x="587165" y="434386"/>
                    <a:pt x="587344" y="434030"/>
                  </a:cubicBezTo>
                  <a:lnTo>
                    <a:pt x="587344" y="397063"/>
                  </a:lnTo>
                  <a:cubicBezTo>
                    <a:pt x="587254" y="397152"/>
                    <a:pt x="587254" y="397152"/>
                    <a:pt x="587165" y="397152"/>
                  </a:cubicBezTo>
                  <a:cubicBezTo>
                    <a:pt x="585207" y="398041"/>
                    <a:pt x="583071" y="398929"/>
                    <a:pt x="580845" y="399729"/>
                  </a:cubicBezTo>
                  <a:cubicBezTo>
                    <a:pt x="580311" y="399907"/>
                    <a:pt x="579777" y="400173"/>
                    <a:pt x="579243" y="400351"/>
                  </a:cubicBezTo>
                  <a:cubicBezTo>
                    <a:pt x="576929" y="401151"/>
                    <a:pt x="574614" y="401951"/>
                    <a:pt x="572122" y="402662"/>
                  </a:cubicBezTo>
                  <a:cubicBezTo>
                    <a:pt x="572033" y="402662"/>
                    <a:pt x="571944" y="402662"/>
                    <a:pt x="571855" y="402750"/>
                  </a:cubicBezTo>
                  <a:cubicBezTo>
                    <a:pt x="569451" y="403461"/>
                    <a:pt x="566959" y="404083"/>
                    <a:pt x="564467" y="404705"/>
                  </a:cubicBezTo>
                  <a:cubicBezTo>
                    <a:pt x="563843" y="404883"/>
                    <a:pt x="563131" y="404972"/>
                    <a:pt x="562508" y="405150"/>
                  </a:cubicBezTo>
                  <a:cubicBezTo>
                    <a:pt x="559838" y="405772"/>
                    <a:pt x="557256" y="406394"/>
                    <a:pt x="554497" y="406927"/>
                  </a:cubicBezTo>
                  <a:cubicBezTo>
                    <a:pt x="554408" y="406927"/>
                    <a:pt x="554408" y="406927"/>
                    <a:pt x="554319" y="406927"/>
                  </a:cubicBezTo>
                  <a:cubicBezTo>
                    <a:pt x="551648" y="407460"/>
                    <a:pt x="548889" y="407993"/>
                    <a:pt x="546129" y="408438"/>
                  </a:cubicBezTo>
                  <a:cubicBezTo>
                    <a:pt x="545506" y="408527"/>
                    <a:pt x="544794" y="408615"/>
                    <a:pt x="544082" y="408704"/>
                  </a:cubicBezTo>
                  <a:cubicBezTo>
                    <a:pt x="541323" y="409237"/>
                    <a:pt x="538563" y="409593"/>
                    <a:pt x="535715" y="410037"/>
                  </a:cubicBezTo>
                  <a:cubicBezTo>
                    <a:pt x="535715" y="410037"/>
                    <a:pt x="535715" y="410037"/>
                    <a:pt x="535626" y="410037"/>
                  </a:cubicBezTo>
                  <a:cubicBezTo>
                    <a:pt x="532866" y="410393"/>
                    <a:pt x="530018" y="410748"/>
                    <a:pt x="527258" y="411015"/>
                  </a:cubicBezTo>
                  <a:cubicBezTo>
                    <a:pt x="526546" y="411104"/>
                    <a:pt x="525923" y="411192"/>
                    <a:pt x="525211" y="411281"/>
                  </a:cubicBezTo>
                  <a:cubicBezTo>
                    <a:pt x="522451" y="411548"/>
                    <a:pt x="519692" y="411903"/>
                    <a:pt x="517021" y="412081"/>
                  </a:cubicBezTo>
                  <a:cubicBezTo>
                    <a:pt x="516932" y="412170"/>
                    <a:pt x="516932" y="412170"/>
                    <a:pt x="516843" y="412170"/>
                  </a:cubicBezTo>
                  <a:cubicBezTo>
                    <a:pt x="514173" y="412348"/>
                    <a:pt x="511502" y="412614"/>
                    <a:pt x="508921" y="412792"/>
                  </a:cubicBezTo>
                  <a:cubicBezTo>
                    <a:pt x="508298" y="412881"/>
                    <a:pt x="507586" y="412881"/>
                    <a:pt x="506963" y="412970"/>
                  </a:cubicBezTo>
                  <a:cubicBezTo>
                    <a:pt x="504381" y="413147"/>
                    <a:pt x="501889" y="413325"/>
                    <a:pt x="499396" y="413503"/>
                  </a:cubicBezTo>
                  <a:cubicBezTo>
                    <a:pt x="496904" y="413592"/>
                    <a:pt x="494589" y="413769"/>
                    <a:pt x="492275" y="413858"/>
                  </a:cubicBezTo>
                  <a:cubicBezTo>
                    <a:pt x="491741" y="413858"/>
                    <a:pt x="491207" y="413858"/>
                    <a:pt x="490584" y="413947"/>
                  </a:cubicBezTo>
                  <a:cubicBezTo>
                    <a:pt x="488447" y="414036"/>
                    <a:pt x="486222" y="414125"/>
                    <a:pt x="484264" y="414214"/>
                  </a:cubicBezTo>
                  <a:cubicBezTo>
                    <a:pt x="484264" y="414214"/>
                    <a:pt x="484264" y="414214"/>
                    <a:pt x="484175" y="414214"/>
                  </a:cubicBezTo>
                  <a:cubicBezTo>
                    <a:pt x="482216" y="414303"/>
                    <a:pt x="480347" y="414303"/>
                    <a:pt x="478567" y="414392"/>
                  </a:cubicBezTo>
                  <a:cubicBezTo>
                    <a:pt x="478122" y="414392"/>
                    <a:pt x="477677" y="414392"/>
                    <a:pt x="477320" y="414392"/>
                  </a:cubicBezTo>
                  <a:cubicBezTo>
                    <a:pt x="473849" y="414480"/>
                    <a:pt x="471089" y="414480"/>
                    <a:pt x="468953" y="414569"/>
                  </a:cubicBezTo>
                  <a:lnTo>
                    <a:pt x="468152" y="414569"/>
                  </a:lnTo>
                  <a:cubicBezTo>
                    <a:pt x="467262" y="414569"/>
                    <a:pt x="466372" y="414569"/>
                    <a:pt x="465838" y="414569"/>
                  </a:cubicBezTo>
                  <a:cubicBezTo>
                    <a:pt x="465214" y="414569"/>
                    <a:pt x="464413" y="414569"/>
                    <a:pt x="463523" y="414569"/>
                  </a:cubicBezTo>
                  <a:lnTo>
                    <a:pt x="462722" y="414569"/>
                  </a:lnTo>
                  <a:cubicBezTo>
                    <a:pt x="460586" y="414480"/>
                    <a:pt x="457737" y="414480"/>
                    <a:pt x="454355" y="414392"/>
                  </a:cubicBezTo>
                  <a:cubicBezTo>
                    <a:pt x="453909" y="414392"/>
                    <a:pt x="453464" y="414392"/>
                    <a:pt x="453108" y="414392"/>
                  </a:cubicBezTo>
                  <a:cubicBezTo>
                    <a:pt x="451328" y="414303"/>
                    <a:pt x="449459" y="414303"/>
                    <a:pt x="447411" y="414214"/>
                  </a:cubicBezTo>
                  <a:cubicBezTo>
                    <a:pt x="445364" y="414125"/>
                    <a:pt x="443228" y="414036"/>
                    <a:pt x="441002" y="413947"/>
                  </a:cubicBezTo>
                  <a:cubicBezTo>
                    <a:pt x="440468" y="413858"/>
                    <a:pt x="439934" y="413858"/>
                    <a:pt x="439400" y="413858"/>
                  </a:cubicBezTo>
                  <a:cubicBezTo>
                    <a:pt x="437086" y="413769"/>
                    <a:pt x="434682" y="413592"/>
                    <a:pt x="432279" y="413503"/>
                  </a:cubicBezTo>
                  <a:lnTo>
                    <a:pt x="432190" y="413503"/>
                  </a:lnTo>
                  <a:cubicBezTo>
                    <a:pt x="429786" y="413325"/>
                    <a:pt x="427294" y="413147"/>
                    <a:pt x="424712" y="412970"/>
                  </a:cubicBezTo>
                  <a:cubicBezTo>
                    <a:pt x="424000" y="412881"/>
                    <a:pt x="423377" y="412881"/>
                    <a:pt x="422754" y="412792"/>
                  </a:cubicBezTo>
                  <a:cubicBezTo>
                    <a:pt x="420173" y="412614"/>
                    <a:pt x="417502" y="412348"/>
                    <a:pt x="414832" y="412170"/>
                  </a:cubicBezTo>
                  <a:cubicBezTo>
                    <a:pt x="414743" y="412170"/>
                    <a:pt x="414743" y="412170"/>
                    <a:pt x="414654" y="412081"/>
                  </a:cubicBezTo>
                  <a:cubicBezTo>
                    <a:pt x="411983" y="411903"/>
                    <a:pt x="409224" y="411548"/>
                    <a:pt x="406464" y="411281"/>
                  </a:cubicBezTo>
                  <a:cubicBezTo>
                    <a:pt x="405752" y="411192"/>
                    <a:pt x="405040" y="411104"/>
                    <a:pt x="404417" y="411015"/>
                  </a:cubicBezTo>
                  <a:cubicBezTo>
                    <a:pt x="401568" y="410748"/>
                    <a:pt x="398809" y="410393"/>
                    <a:pt x="395960" y="410037"/>
                  </a:cubicBezTo>
                  <a:cubicBezTo>
                    <a:pt x="395960" y="410037"/>
                    <a:pt x="395960" y="410037"/>
                    <a:pt x="395871" y="410037"/>
                  </a:cubicBezTo>
                  <a:cubicBezTo>
                    <a:pt x="393112" y="409593"/>
                    <a:pt x="390352" y="409237"/>
                    <a:pt x="387504" y="408704"/>
                  </a:cubicBezTo>
                  <a:cubicBezTo>
                    <a:pt x="386792" y="408615"/>
                    <a:pt x="386169" y="408527"/>
                    <a:pt x="385457" y="408438"/>
                  </a:cubicBezTo>
                  <a:cubicBezTo>
                    <a:pt x="382786" y="407993"/>
                    <a:pt x="380027" y="407460"/>
                    <a:pt x="377356" y="406927"/>
                  </a:cubicBezTo>
                  <a:cubicBezTo>
                    <a:pt x="377267" y="406927"/>
                    <a:pt x="377178" y="406927"/>
                    <a:pt x="377089" y="406927"/>
                  </a:cubicBezTo>
                  <a:cubicBezTo>
                    <a:pt x="374419" y="406394"/>
                    <a:pt x="371748" y="405772"/>
                    <a:pt x="369167" y="405150"/>
                  </a:cubicBezTo>
                  <a:cubicBezTo>
                    <a:pt x="368455" y="404972"/>
                    <a:pt x="367832" y="404883"/>
                    <a:pt x="367208" y="404705"/>
                  </a:cubicBezTo>
                  <a:cubicBezTo>
                    <a:pt x="364627" y="404083"/>
                    <a:pt x="362224" y="403461"/>
                    <a:pt x="359820" y="402750"/>
                  </a:cubicBezTo>
                  <a:cubicBezTo>
                    <a:pt x="359731" y="402662"/>
                    <a:pt x="359642" y="402662"/>
                    <a:pt x="359553" y="402662"/>
                  </a:cubicBezTo>
                  <a:cubicBezTo>
                    <a:pt x="357061" y="401951"/>
                    <a:pt x="354657" y="401151"/>
                    <a:pt x="352432" y="400351"/>
                  </a:cubicBezTo>
                  <a:cubicBezTo>
                    <a:pt x="351809" y="400173"/>
                    <a:pt x="351275" y="399907"/>
                    <a:pt x="350741" y="399729"/>
                  </a:cubicBezTo>
                  <a:cubicBezTo>
                    <a:pt x="348604" y="398929"/>
                    <a:pt x="346468" y="398041"/>
                    <a:pt x="344510" y="397152"/>
                  </a:cubicBezTo>
                  <a:cubicBezTo>
                    <a:pt x="344421" y="397152"/>
                    <a:pt x="344332" y="397063"/>
                    <a:pt x="344332" y="397063"/>
                  </a:cubicBezTo>
                  <a:close/>
                  <a:moveTo>
                    <a:pt x="64444" y="358499"/>
                  </a:moveTo>
                  <a:cubicBezTo>
                    <a:pt x="69878" y="357343"/>
                    <a:pt x="75312" y="360722"/>
                    <a:pt x="76471" y="366236"/>
                  </a:cubicBezTo>
                  <a:cubicBezTo>
                    <a:pt x="78074" y="373527"/>
                    <a:pt x="80034" y="380819"/>
                    <a:pt x="82350" y="387844"/>
                  </a:cubicBezTo>
                  <a:cubicBezTo>
                    <a:pt x="84043" y="393180"/>
                    <a:pt x="81103" y="398871"/>
                    <a:pt x="75847" y="400561"/>
                  </a:cubicBezTo>
                  <a:cubicBezTo>
                    <a:pt x="74778" y="400916"/>
                    <a:pt x="73709" y="401094"/>
                    <a:pt x="72729" y="401094"/>
                  </a:cubicBezTo>
                  <a:cubicBezTo>
                    <a:pt x="68453" y="401094"/>
                    <a:pt x="64444" y="398337"/>
                    <a:pt x="63018" y="394069"/>
                  </a:cubicBezTo>
                  <a:cubicBezTo>
                    <a:pt x="60613" y="386422"/>
                    <a:pt x="58475" y="378507"/>
                    <a:pt x="56693" y="370504"/>
                  </a:cubicBezTo>
                  <a:cubicBezTo>
                    <a:pt x="55535" y="365080"/>
                    <a:pt x="58920" y="359655"/>
                    <a:pt x="64444" y="358499"/>
                  </a:cubicBezTo>
                  <a:close/>
                  <a:moveTo>
                    <a:pt x="465838" y="353876"/>
                  </a:moveTo>
                  <a:cubicBezTo>
                    <a:pt x="395782" y="353876"/>
                    <a:pt x="352254" y="366317"/>
                    <a:pt x="344866" y="374048"/>
                  </a:cubicBezTo>
                  <a:cubicBezTo>
                    <a:pt x="345044" y="374226"/>
                    <a:pt x="345133" y="374403"/>
                    <a:pt x="345311" y="374492"/>
                  </a:cubicBezTo>
                  <a:cubicBezTo>
                    <a:pt x="345578" y="374759"/>
                    <a:pt x="345845" y="375025"/>
                    <a:pt x="346201" y="375203"/>
                  </a:cubicBezTo>
                  <a:cubicBezTo>
                    <a:pt x="346557" y="375470"/>
                    <a:pt x="346913" y="375825"/>
                    <a:pt x="347358" y="376092"/>
                  </a:cubicBezTo>
                  <a:cubicBezTo>
                    <a:pt x="347803" y="376358"/>
                    <a:pt x="348159" y="376536"/>
                    <a:pt x="348604" y="376803"/>
                  </a:cubicBezTo>
                  <a:cubicBezTo>
                    <a:pt x="349138" y="377158"/>
                    <a:pt x="349672" y="377425"/>
                    <a:pt x="350296" y="377691"/>
                  </a:cubicBezTo>
                  <a:cubicBezTo>
                    <a:pt x="350830" y="377958"/>
                    <a:pt x="351364" y="378224"/>
                    <a:pt x="351898" y="378491"/>
                  </a:cubicBezTo>
                  <a:cubicBezTo>
                    <a:pt x="352610" y="378758"/>
                    <a:pt x="353322" y="379113"/>
                    <a:pt x="354034" y="379380"/>
                  </a:cubicBezTo>
                  <a:cubicBezTo>
                    <a:pt x="354746" y="379646"/>
                    <a:pt x="355369" y="379913"/>
                    <a:pt x="356082" y="380179"/>
                  </a:cubicBezTo>
                  <a:cubicBezTo>
                    <a:pt x="356883" y="380535"/>
                    <a:pt x="357773" y="380801"/>
                    <a:pt x="358663" y="381068"/>
                  </a:cubicBezTo>
                  <a:cubicBezTo>
                    <a:pt x="359375" y="381335"/>
                    <a:pt x="360176" y="381690"/>
                    <a:pt x="361066" y="381957"/>
                  </a:cubicBezTo>
                  <a:cubicBezTo>
                    <a:pt x="361957" y="382223"/>
                    <a:pt x="363025" y="382490"/>
                    <a:pt x="364004" y="382845"/>
                  </a:cubicBezTo>
                  <a:cubicBezTo>
                    <a:pt x="364983" y="383112"/>
                    <a:pt x="365873" y="383378"/>
                    <a:pt x="366852" y="383645"/>
                  </a:cubicBezTo>
                  <a:cubicBezTo>
                    <a:pt x="367921" y="383912"/>
                    <a:pt x="369078" y="384178"/>
                    <a:pt x="370235" y="384534"/>
                  </a:cubicBezTo>
                  <a:cubicBezTo>
                    <a:pt x="371303" y="384800"/>
                    <a:pt x="372282" y="385067"/>
                    <a:pt x="373440" y="385333"/>
                  </a:cubicBezTo>
                  <a:cubicBezTo>
                    <a:pt x="374597" y="385600"/>
                    <a:pt x="375932" y="385867"/>
                    <a:pt x="377178" y="386133"/>
                  </a:cubicBezTo>
                  <a:cubicBezTo>
                    <a:pt x="378335" y="386400"/>
                    <a:pt x="379582" y="386666"/>
                    <a:pt x="380739" y="386933"/>
                  </a:cubicBezTo>
                  <a:cubicBezTo>
                    <a:pt x="382074" y="387199"/>
                    <a:pt x="383498" y="387466"/>
                    <a:pt x="384923" y="387733"/>
                  </a:cubicBezTo>
                  <a:cubicBezTo>
                    <a:pt x="386258" y="387910"/>
                    <a:pt x="387504" y="388177"/>
                    <a:pt x="388928" y="388444"/>
                  </a:cubicBezTo>
                  <a:cubicBezTo>
                    <a:pt x="390352" y="388710"/>
                    <a:pt x="391955" y="388977"/>
                    <a:pt x="393557" y="389154"/>
                  </a:cubicBezTo>
                  <a:cubicBezTo>
                    <a:pt x="394892" y="389421"/>
                    <a:pt x="396316" y="389599"/>
                    <a:pt x="397741" y="389865"/>
                  </a:cubicBezTo>
                  <a:cubicBezTo>
                    <a:pt x="399432" y="390043"/>
                    <a:pt x="401123" y="390310"/>
                    <a:pt x="402904" y="390487"/>
                  </a:cubicBezTo>
                  <a:cubicBezTo>
                    <a:pt x="404328" y="390754"/>
                    <a:pt x="405841" y="390932"/>
                    <a:pt x="407354" y="391109"/>
                  </a:cubicBezTo>
                  <a:cubicBezTo>
                    <a:pt x="409135" y="391287"/>
                    <a:pt x="411093" y="391465"/>
                    <a:pt x="412962" y="391731"/>
                  </a:cubicBezTo>
                  <a:cubicBezTo>
                    <a:pt x="414476" y="391909"/>
                    <a:pt x="416078" y="391998"/>
                    <a:pt x="417680" y="392176"/>
                  </a:cubicBezTo>
                  <a:cubicBezTo>
                    <a:pt x="419639" y="392354"/>
                    <a:pt x="421686" y="392531"/>
                    <a:pt x="423733" y="392709"/>
                  </a:cubicBezTo>
                  <a:cubicBezTo>
                    <a:pt x="425425" y="392798"/>
                    <a:pt x="427027" y="392976"/>
                    <a:pt x="428718" y="393064"/>
                  </a:cubicBezTo>
                  <a:cubicBezTo>
                    <a:pt x="430854" y="393242"/>
                    <a:pt x="433169" y="393331"/>
                    <a:pt x="435483" y="393509"/>
                  </a:cubicBezTo>
                  <a:cubicBezTo>
                    <a:pt x="437086" y="393598"/>
                    <a:pt x="438688" y="393686"/>
                    <a:pt x="440379" y="393775"/>
                  </a:cubicBezTo>
                  <a:cubicBezTo>
                    <a:pt x="443050" y="393864"/>
                    <a:pt x="445809" y="393953"/>
                    <a:pt x="448569" y="394042"/>
                  </a:cubicBezTo>
                  <a:cubicBezTo>
                    <a:pt x="449993" y="394042"/>
                    <a:pt x="451328" y="394131"/>
                    <a:pt x="452752" y="394220"/>
                  </a:cubicBezTo>
                  <a:cubicBezTo>
                    <a:pt x="457025" y="394309"/>
                    <a:pt x="461387" y="394309"/>
                    <a:pt x="465838" y="394309"/>
                  </a:cubicBezTo>
                  <a:cubicBezTo>
                    <a:pt x="470288" y="394309"/>
                    <a:pt x="474650" y="394309"/>
                    <a:pt x="478834" y="394220"/>
                  </a:cubicBezTo>
                  <a:cubicBezTo>
                    <a:pt x="480258" y="394131"/>
                    <a:pt x="481682" y="394042"/>
                    <a:pt x="483017" y="394042"/>
                  </a:cubicBezTo>
                  <a:cubicBezTo>
                    <a:pt x="485777" y="393953"/>
                    <a:pt x="488536" y="393864"/>
                    <a:pt x="491207" y="393775"/>
                  </a:cubicBezTo>
                  <a:cubicBezTo>
                    <a:pt x="492898" y="393686"/>
                    <a:pt x="494500" y="393598"/>
                    <a:pt x="496192" y="393509"/>
                  </a:cubicBezTo>
                  <a:cubicBezTo>
                    <a:pt x="498417" y="393331"/>
                    <a:pt x="500732" y="393242"/>
                    <a:pt x="502957" y="393064"/>
                  </a:cubicBezTo>
                  <a:cubicBezTo>
                    <a:pt x="504648" y="392976"/>
                    <a:pt x="506250" y="392798"/>
                    <a:pt x="507942" y="392709"/>
                  </a:cubicBezTo>
                  <a:cubicBezTo>
                    <a:pt x="509900" y="392531"/>
                    <a:pt x="512036" y="392354"/>
                    <a:pt x="513995" y="392176"/>
                  </a:cubicBezTo>
                  <a:cubicBezTo>
                    <a:pt x="515597" y="391998"/>
                    <a:pt x="517110" y="391820"/>
                    <a:pt x="518713" y="391731"/>
                  </a:cubicBezTo>
                  <a:cubicBezTo>
                    <a:pt x="520582" y="391465"/>
                    <a:pt x="522540" y="391287"/>
                    <a:pt x="524321" y="391109"/>
                  </a:cubicBezTo>
                  <a:cubicBezTo>
                    <a:pt x="525834" y="390932"/>
                    <a:pt x="527258" y="390754"/>
                    <a:pt x="528771" y="390487"/>
                  </a:cubicBezTo>
                  <a:cubicBezTo>
                    <a:pt x="530463" y="390310"/>
                    <a:pt x="532243" y="390043"/>
                    <a:pt x="533934" y="389865"/>
                  </a:cubicBezTo>
                  <a:cubicBezTo>
                    <a:pt x="535359" y="389599"/>
                    <a:pt x="536694" y="389421"/>
                    <a:pt x="538118" y="389154"/>
                  </a:cubicBezTo>
                  <a:cubicBezTo>
                    <a:pt x="539631" y="388977"/>
                    <a:pt x="541234" y="388710"/>
                    <a:pt x="542747" y="388444"/>
                  </a:cubicBezTo>
                  <a:cubicBezTo>
                    <a:pt x="544082" y="388177"/>
                    <a:pt x="545417" y="387999"/>
                    <a:pt x="546663" y="387733"/>
                  </a:cubicBezTo>
                  <a:cubicBezTo>
                    <a:pt x="548088" y="387466"/>
                    <a:pt x="549512" y="387199"/>
                    <a:pt x="550847" y="386933"/>
                  </a:cubicBezTo>
                  <a:cubicBezTo>
                    <a:pt x="552093" y="386666"/>
                    <a:pt x="553251" y="386400"/>
                    <a:pt x="554497" y="386133"/>
                  </a:cubicBezTo>
                  <a:cubicBezTo>
                    <a:pt x="555743" y="385867"/>
                    <a:pt x="556989" y="385600"/>
                    <a:pt x="558235" y="385333"/>
                  </a:cubicBezTo>
                  <a:cubicBezTo>
                    <a:pt x="559304" y="385067"/>
                    <a:pt x="560372" y="384800"/>
                    <a:pt x="561440" y="384534"/>
                  </a:cubicBezTo>
                  <a:cubicBezTo>
                    <a:pt x="562597" y="384178"/>
                    <a:pt x="563754" y="383912"/>
                    <a:pt x="564823" y="383645"/>
                  </a:cubicBezTo>
                  <a:cubicBezTo>
                    <a:pt x="565802" y="383378"/>
                    <a:pt x="566692" y="383112"/>
                    <a:pt x="567582" y="382845"/>
                  </a:cubicBezTo>
                  <a:cubicBezTo>
                    <a:pt x="568650" y="382490"/>
                    <a:pt x="569629" y="382223"/>
                    <a:pt x="570609" y="381957"/>
                  </a:cubicBezTo>
                  <a:cubicBezTo>
                    <a:pt x="571410" y="381690"/>
                    <a:pt x="572211" y="381335"/>
                    <a:pt x="573012" y="381068"/>
                  </a:cubicBezTo>
                  <a:cubicBezTo>
                    <a:pt x="573902" y="380801"/>
                    <a:pt x="574703" y="380535"/>
                    <a:pt x="575593" y="380179"/>
                  </a:cubicBezTo>
                  <a:cubicBezTo>
                    <a:pt x="576306" y="379913"/>
                    <a:pt x="576929" y="379646"/>
                    <a:pt x="577641" y="379380"/>
                  </a:cubicBezTo>
                  <a:cubicBezTo>
                    <a:pt x="578353" y="379113"/>
                    <a:pt x="579065" y="378758"/>
                    <a:pt x="579688" y="378491"/>
                  </a:cubicBezTo>
                  <a:cubicBezTo>
                    <a:pt x="580311" y="378224"/>
                    <a:pt x="580845" y="377958"/>
                    <a:pt x="581379" y="377691"/>
                  </a:cubicBezTo>
                  <a:cubicBezTo>
                    <a:pt x="581914" y="377425"/>
                    <a:pt x="582537" y="377158"/>
                    <a:pt x="582982" y="376803"/>
                  </a:cubicBezTo>
                  <a:cubicBezTo>
                    <a:pt x="583427" y="376536"/>
                    <a:pt x="583872" y="376358"/>
                    <a:pt x="584228" y="376092"/>
                  </a:cubicBezTo>
                  <a:cubicBezTo>
                    <a:pt x="584673" y="375825"/>
                    <a:pt x="585118" y="375470"/>
                    <a:pt x="585474" y="375203"/>
                  </a:cubicBezTo>
                  <a:cubicBezTo>
                    <a:pt x="585741" y="375025"/>
                    <a:pt x="586097" y="374759"/>
                    <a:pt x="586275" y="374492"/>
                  </a:cubicBezTo>
                  <a:cubicBezTo>
                    <a:pt x="586453" y="374403"/>
                    <a:pt x="586631" y="374226"/>
                    <a:pt x="586720" y="374048"/>
                  </a:cubicBezTo>
                  <a:cubicBezTo>
                    <a:pt x="579332" y="366317"/>
                    <a:pt x="535893" y="353876"/>
                    <a:pt x="465838" y="353876"/>
                  </a:cubicBezTo>
                  <a:close/>
                  <a:moveTo>
                    <a:pt x="465838" y="333704"/>
                  </a:moveTo>
                  <a:cubicBezTo>
                    <a:pt x="480347" y="333704"/>
                    <a:pt x="607639" y="334770"/>
                    <a:pt x="607639" y="374137"/>
                  </a:cubicBezTo>
                  <a:lnTo>
                    <a:pt x="607639" y="434741"/>
                  </a:lnTo>
                  <a:lnTo>
                    <a:pt x="607639" y="495434"/>
                  </a:lnTo>
                  <a:lnTo>
                    <a:pt x="607639" y="556128"/>
                  </a:lnTo>
                  <a:cubicBezTo>
                    <a:pt x="607639" y="595405"/>
                    <a:pt x="480347" y="596560"/>
                    <a:pt x="465838" y="596560"/>
                  </a:cubicBezTo>
                  <a:cubicBezTo>
                    <a:pt x="451328" y="596560"/>
                    <a:pt x="324036" y="595405"/>
                    <a:pt x="324036" y="556128"/>
                  </a:cubicBezTo>
                  <a:lnTo>
                    <a:pt x="324036" y="495434"/>
                  </a:lnTo>
                  <a:lnTo>
                    <a:pt x="324036" y="434741"/>
                  </a:lnTo>
                  <a:lnTo>
                    <a:pt x="324036" y="374137"/>
                  </a:lnTo>
                  <a:cubicBezTo>
                    <a:pt x="324036" y="334770"/>
                    <a:pt x="451328" y="333704"/>
                    <a:pt x="465838" y="333704"/>
                  </a:cubicBezTo>
                  <a:close/>
                  <a:moveTo>
                    <a:pt x="60789" y="303290"/>
                  </a:moveTo>
                  <a:cubicBezTo>
                    <a:pt x="66294" y="303290"/>
                    <a:pt x="70823" y="307822"/>
                    <a:pt x="70823" y="313421"/>
                  </a:cubicBezTo>
                  <a:cubicBezTo>
                    <a:pt x="70823" y="319908"/>
                    <a:pt x="71089" y="326484"/>
                    <a:pt x="71622" y="332882"/>
                  </a:cubicBezTo>
                  <a:cubicBezTo>
                    <a:pt x="71977" y="338481"/>
                    <a:pt x="67892" y="343280"/>
                    <a:pt x="62298" y="343724"/>
                  </a:cubicBezTo>
                  <a:cubicBezTo>
                    <a:pt x="62032" y="343724"/>
                    <a:pt x="61765" y="343724"/>
                    <a:pt x="61499" y="343724"/>
                  </a:cubicBezTo>
                  <a:cubicBezTo>
                    <a:pt x="56260" y="343724"/>
                    <a:pt x="51820" y="339725"/>
                    <a:pt x="51465" y="334393"/>
                  </a:cubicBezTo>
                  <a:cubicBezTo>
                    <a:pt x="50932" y="327462"/>
                    <a:pt x="50666" y="320441"/>
                    <a:pt x="50666" y="313421"/>
                  </a:cubicBezTo>
                  <a:cubicBezTo>
                    <a:pt x="50666" y="307822"/>
                    <a:pt x="55195" y="303290"/>
                    <a:pt x="60789" y="303290"/>
                  </a:cubicBezTo>
                  <a:close/>
                  <a:moveTo>
                    <a:pt x="545312" y="262877"/>
                  </a:moveTo>
                  <a:cubicBezTo>
                    <a:pt x="550831" y="262433"/>
                    <a:pt x="555727" y="266696"/>
                    <a:pt x="556172" y="272203"/>
                  </a:cubicBezTo>
                  <a:cubicBezTo>
                    <a:pt x="556706" y="279131"/>
                    <a:pt x="556973" y="286148"/>
                    <a:pt x="556973" y="293165"/>
                  </a:cubicBezTo>
                  <a:cubicBezTo>
                    <a:pt x="556973" y="298760"/>
                    <a:pt x="552433" y="303290"/>
                    <a:pt x="546826" y="303290"/>
                  </a:cubicBezTo>
                  <a:cubicBezTo>
                    <a:pt x="541218" y="303290"/>
                    <a:pt x="536678" y="298760"/>
                    <a:pt x="536678" y="293165"/>
                  </a:cubicBezTo>
                  <a:cubicBezTo>
                    <a:pt x="536678" y="286681"/>
                    <a:pt x="536411" y="280108"/>
                    <a:pt x="535966" y="273713"/>
                  </a:cubicBezTo>
                  <a:cubicBezTo>
                    <a:pt x="535521" y="268206"/>
                    <a:pt x="539705" y="263321"/>
                    <a:pt x="545312" y="262877"/>
                  </a:cubicBezTo>
                  <a:close/>
                  <a:moveTo>
                    <a:pt x="70838" y="212287"/>
                  </a:moveTo>
                  <a:cubicBezTo>
                    <a:pt x="65321" y="212287"/>
                    <a:pt x="60782" y="216819"/>
                    <a:pt x="60782" y="222417"/>
                  </a:cubicBezTo>
                  <a:cubicBezTo>
                    <a:pt x="60782" y="228015"/>
                    <a:pt x="65321" y="232547"/>
                    <a:pt x="70838" y="232547"/>
                  </a:cubicBezTo>
                  <a:lnTo>
                    <a:pt x="151911" y="232547"/>
                  </a:lnTo>
                  <a:cubicBezTo>
                    <a:pt x="157429" y="232547"/>
                    <a:pt x="161967" y="228015"/>
                    <a:pt x="161967" y="222417"/>
                  </a:cubicBezTo>
                  <a:cubicBezTo>
                    <a:pt x="161967" y="216819"/>
                    <a:pt x="157429" y="212287"/>
                    <a:pt x="151911" y="212287"/>
                  </a:cubicBezTo>
                  <a:close/>
                  <a:moveTo>
                    <a:pt x="531805" y="206116"/>
                  </a:moveTo>
                  <a:cubicBezTo>
                    <a:pt x="537147" y="204428"/>
                    <a:pt x="542845" y="207359"/>
                    <a:pt x="544536" y="212599"/>
                  </a:cubicBezTo>
                  <a:cubicBezTo>
                    <a:pt x="547029" y="220237"/>
                    <a:pt x="549166" y="228141"/>
                    <a:pt x="550947" y="236134"/>
                  </a:cubicBezTo>
                  <a:cubicBezTo>
                    <a:pt x="552104" y="241552"/>
                    <a:pt x="548632" y="246969"/>
                    <a:pt x="543201" y="248213"/>
                  </a:cubicBezTo>
                  <a:cubicBezTo>
                    <a:pt x="542489" y="248301"/>
                    <a:pt x="541776" y="248390"/>
                    <a:pt x="540975" y="248390"/>
                  </a:cubicBezTo>
                  <a:cubicBezTo>
                    <a:pt x="536345" y="248390"/>
                    <a:pt x="532161" y="245193"/>
                    <a:pt x="531093" y="240486"/>
                  </a:cubicBezTo>
                  <a:cubicBezTo>
                    <a:pt x="529490" y="233114"/>
                    <a:pt x="527531" y="225832"/>
                    <a:pt x="525306" y="218905"/>
                  </a:cubicBezTo>
                  <a:cubicBezTo>
                    <a:pt x="523525" y="213576"/>
                    <a:pt x="526463" y="207892"/>
                    <a:pt x="531805" y="206116"/>
                  </a:cubicBezTo>
                  <a:close/>
                  <a:moveTo>
                    <a:pt x="50637" y="171855"/>
                  </a:moveTo>
                  <a:cubicBezTo>
                    <a:pt x="45031" y="171855"/>
                    <a:pt x="40492" y="176387"/>
                    <a:pt x="40492" y="181985"/>
                  </a:cubicBezTo>
                  <a:cubicBezTo>
                    <a:pt x="40492" y="187584"/>
                    <a:pt x="45031" y="192115"/>
                    <a:pt x="50637" y="192115"/>
                  </a:cubicBezTo>
                  <a:lnTo>
                    <a:pt x="91129" y="192115"/>
                  </a:lnTo>
                  <a:cubicBezTo>
                    <a:pt x="96735" y="192115"/>
                    <a:pt x="101274" y="187584"/>
                    <a:pt x="101274" y="181985"/>
                  </a:cubicBezTo>
                  <a:cubicBezTo>
                    <a:pt x="101274" y="176387"/>
                    <a:pt x="96735" y="171855"/>
                    <a:pt x="91129" y="171855"/>
                  </a:cubicBezTo>
                  <a:close/>
                  <a:moveTo>
                    <a:pt x="504589" y="154525"/>
                  </a:moveTo>
                  <a:cubicBezTo>
                    <a:pt x="509300" y="151504"/>
                    <a:pt x="515522" y="152837"/>
                    <a:pt x="518545" y="157545"/>
                  </a:cubicBezTo>
                  <a:cubicBezTo>
                    <a:pt x="522900" y="164386"/>
                    <a:pt x="526989" y="171494"/>
                    <a:pt x="530633" y="178779"/>
                  </a:cubicBezTo>
                  <a:cubicBezTo>
                    <a:pt x="533122" y="183754"/>
                    <a:pt x="531166" y="189795"/>
                    <a:pt x="526189" y="192283"/>
                  </a:cubicBezTo>
                  <a:cubicBezTo>
                    <a:pt x="524678" y="193083"/>
                    <a:pt x="523167" y="193349"/>
                    <a:pt x="521656" y="193349"/>
                  </a:cubicBezTo>
                  <a:cubicBezTo>
                    <a:pt x="517922" y="193349"/>
                    <a:pt x="514367" y="191395"/>
                    <a:pt x="512589" y="187841"/>
                  </a:cubicBezTo>
                  <a:cubicBezTo>
                    <a:pt x="509300" y="181178"/>
                    <a:pt x="505567" y="174692"/>
                    <a:pt x="501567" y="168473"/>
                  </a:cubicBezTo>
                  <a:cubicBezTo>
                    <a:pt x="498545" y="163764"/>
                    <a:pt x="499878" y="157545"/>
                    <a:pt x="504589" y="154525"/>
                  </a:cubicBezTo>
                  <a:close/>
                  <a:moveTo>
                    <a:pt x="50637" y="131424"/>
                  </a:moveTo>
                  <a:cubicBezTo>
                    <a:pt x="45031" y="131424"/>
                    <a:pt x="40492" y="135956"/>
                    <a:pt x="40492" y="141554"/>
                  </a:cubicBezTo>
                  <a:cubicBezTo>
                    <a:pt x="40492" y="147152"/>
                    <a:pt x="45031" y="151684"/>
                    <a:pt x="50637" y="151684"/>
                  </a:cubicBezTo>
                  <a:lnTo>
                    <a:pt x="151911" y="151684"/>
                  </a:lnTo>
                  <a:cubicBezTo>
                    <a:pt x="157429" y="151684"/>
                    <a:pt x="161967" y="147152"/>
                    <a:pt x="161967" y="141554"/>
                  </a:cubicBezTo>
                  <a:cubicBezTo>
                    <a:pt x="161967" y="135956"/>
                    <a:pt x="157429" y="131424"/>
                    <a:pt x="151911" y="131424"/>
                  </a:cubicBezTo>
                  <a:close/>
                  <a:moveTo>
                    <a:pt x="479010" y="111064"/>
                  </a:moveTo>
                  <a:cubicBezTo>
                    <a:pt x="485066" y="116488"/>
                    <a:pt x="490854" y="122356"/>
                    <a:pt x="496286" y="128401"/>
                  </a:cubicBezTo>
                  <a:cubicBezTo>
                    <a:pt x="500026" y="132580"/>
                    <a:pt x="499670" y="138982"/>
                    <a:pt x="495573" y="142716"/>
                  </a:cubicBezTo>
                  <a:cubicBezTo>
                    <a:pt x="493614" y="144405"/>
                    <a:pt x="491210" y="145294"/>
                    <a:pt x="488806" y="145294"/>
                  </a:cubicBezTo>
                  <a:cubicBezTo>
                    <a:pt x="486045" y="145294"/>
                    <a:pt x="483196" y="144138"/>
                    <a:pt x="481236" y="141916"/>
                  </a:cubicBezTo>
                  <a:cubicBezTo>
                    <a:pt x="476250" y="136403"/>
                    <a:pt x="470996" y="131069"/>
                    <a:pt x="465475" y="126179"/>
                  </a:cubicBezTo>
                  <a:cubicBezTo>
                    <a:pt x="461289" y="122445"/>
                    <a:pt x="460933" y="116043"/>
                    <a:pt x="464673" y="111864"/>
                  </a:cubicBezTo>
                  <a:cubicBezTo>
                    <a:pt x="468413" y="107775"/>
                    <a:pt x="474825" y="107330"/>
                    <a:pt x="479010" y="111064"/>
                  </a:cubicBezTo>
                  <a:close/>
                  <a:moveTo>
                    <a:pt x="80984" y="90993"/>
                  </a:moveTo>
                  <a:cubicBezTo>
                    <a:pt x="75377" y="90993"/>
                    <a:pt x="70838" y="95525"/>
                    <a:pt x="70838" y="101123"/>
                  </a:cubicBezTo>
                  <a:cubicBezTo>
                    <a:pt x="70838" y="106632"/>
                    <a:pt x="75377" y="111164"/>
                    <a:pt x="80984" y="111164"/>
                  </a:cubicBezTo>
                  <a:lnTo>
                    <a:pt x="192403" y="111164"/>
                  </a:lnTo>
                  <a:cubicBezTo>
                    <a:pt x="198010" y="111164"/>
                    <a:pt x="202548" y="106632"/>
                    <a:pt x="202548" y="101123"/>
                  </a:cubicBezTo>
                  <a:cubicBezTo>
                    <a:pt x="202548" y="95525"/>
                    <a:pt x="198010" y="90993"/>
                    <a:pt x="192403" y="90993"/>
                  </a:cubicBezTo>
                  <a:close/>
                  <a:moveTo>
                    <a:pt x="428551" y="76882"/>
                  </a:moveTo>
                  <a:cubicBezTo>
                    <a:pt x="435844" y="80526"/>
                    <a:pt x="443047" y="84614"/>
                    <a:pt x="449806" y="88968"/>
                  </a:cubicBezTo>
                  <a:cubicBezTo>
                    <a:pt x="454519" y="91990"/>
                    <a:pt x="455853" y="98210"/>
                    <a:pt x="452829" y="102920"/>
                  </a:cubicBezTo>
                  <a:cubicBezTo>
                    <a:pt x="450873" y="105942"/>
                    <a:pt x="447671" y="107541"/>
                    <a:pt x="444292" y="107541"/>
                  </a:cubicBezTo>
                  <a:cubicBezTo>
                    <a:pt x="442425" y="107541"/>
                    <a:pt x="440557" y="107008"/>
                    <a:pt x="438867" y="105942"/>
                  </a:cubicBezTo>
                  <a:cubicBezTo>
                    <a:pt x="432642" y="101943"/>
                    <a:pt x="426150" y="98210"/>
                    <a:pt x="419480" y="94922"/>
                  </a:cubicBezTo>
                  <a:cubicBezTo>
                    <a:pt x="414500" y="92434"/>
                    <a:pt x="412455" y="86302"/>
                    <a:pt x="415034" y="81326"/>
                  </a:cubicBezTo>
                  <a:cubicBezTo>
                    <a:pt x="417524" y="76349"/>
                    <a:pt x="423571" y="74305"/>
                    <a:pt x="428551" y="76882"/>
                  </a:cubicBezTo>
                  <a:close/>
                  <a:moveTo>
                    <a:pt x="371165" y="56618"/>
                  </a:moveTo>
                  <a:cubicBezTo>
                    <a:pt x="379173" y="58392"/>
                    <a:pt x="387092" y="60521"/>
                    <a:pt x="394743" y="62917"/>
                  </a:cubicBezTo>
                  <a:cubicBezTo>
                    <a:pt x="400082" y="64691"/>
                    <a:pt x="402929" y="70370"/>
                    <a:pt x="401238" y="75693"/>
                  </a:cubicBezTo>
                  <a:cubicBezTo>
                    <a:pt x="399815" y="79952"/>
                    <a:pt x="395900" y="82702"/>
                    <a:pt x="391629" y="82702"/>
                  </a:cubicBezTo>
                  <a:cubicBezTo>
                    <a:pt x="390562" y="82702"/>
                    <a:pt x="389494" y="82525"/>
                    <a:pt x="388515" y="82170"/>
                  </a:cubicBezTo>
                  <a:cubicBezTo>
                    <a:pt x="381486" y="79952"/>
                    <a:pt x="374190" y="77911"/>
                    <a:pt x="366894" y="76314"/>
                  </a:cubicBezTo>
                  <a:cubicBezTo>
                    <a:pt x="361378" y="75161"/>
                    <a:pt x="357908" y="69749"/>
                    <a:pt x="359154" y="64336"/>
                  </a:cubicBezTo>
                  <a:cubicBezTo>
                    <a:pt x="360310" y="58924"/>
                    <a:pt x="365738" y="55464"/>
                    <a:pt x="371165" y="56618"/>
                  </a:cubicBezTo>
                  <a:close/>
                  <a:moveTo>
                    <a:pt x="50637" y="50561"/>
                  </a:moveTo>
                  <a:cubicBezTo>
                    <a:pt x="45031" y="50561"/>
                    <a:pt x="40492" y="55093"/>
                    <a:pt x="40492" y="60692"/>
                  </a:cubicBezTo>
                  <a:cubicBezTo>
                    <a:pt x="40492" y="66201"/>
                    <a:pt x="45031" y="70733"/>
                    <a:pt x="50637" y="70733"/>
                  </a:cubicBezTo>
                  <a:lnTo>
                    <a:pt x="151911" y="70733"/>
                  </a:lnTo>
                  <a:cubicBezTo>
                    <a:pt x="157429" y="70733"/>
                    <a:pt x="161967" y="66201"/>
                    <a:pt x="161967" y="60692"/>
                  </a:cubicBezTo>
                  <a:cubicBezTo>
                    <a:pt x="161967" y="55093"/>
                    <a:pt x="157429" y="50561"/>
                    <a:pt x="151911" y="50561"/>
                  </a:cubicBezTo>
                  <a:close/>
                  <a:moveTo>
                    <a:pt x="313927" y="50525"/>
                  </a:moveTo>
                  <a:cubicBezTo>
                    <a:pt x="320956" y="50525"/>
                    <a:pt x="328074" y="50792"/>
                    <a:pt x="334925" y="51327"/>
                  </a:cubicBezTo>
                  <a:cubicBezTo>
                    <a:pt x="340530" y="51683"/>
                    <a:pt x="344712" y="56584"/>
                    <a:pt x="344267" y="62197"/>
                  </a:cubicBezTo>
                  <a:cubicBezTo>
                    <a:pt x="343911" y="67544"/>
                    <a:pt x="339463" y="71553"/>
                    <a:pt x="334213" y="71553"/>
                  </a:cubicBezTo>
                  <a:cubicBezTo>
                    <a:pt x="333946" y="71553"/>
                    <a:pt x="333679" y="71553"/>
                    <a:pt x="333412" y="71553"/>
                  </a:cubicBezTo>
                  <a:cubicBezTo>
                    <a:pt x="327006" y="71019"/>
                    <a:pt x="320422" y="70751"/>
                    <a:pt x="313927" y="70751"/>
                  </a:cubicBezTo>
                  <a:cubicBezTo>
                    <a:pt x="308322" y="70751"/>
                    <a:pt x="303784" y="66207"/>
                    <a:pt x="303784" y="60683"/>
                  </a:cubicBezTo>
                  <a:cubicBezTo>
                    <a:pt x="303784" y="55069"/>
                    <a:pt x="308322" y="50525"/>
                    <a:pt x="313927" y="50525"/>
                  </a:cubicBezTo>
                  <a:close/>
                  <a:moveTo>
                    <a:pt x="30347" y="0"/>
                  </a:moveTo>
                  <a:lnTo>
                    <a:pt x="253096" y="0"/>
                  </a:lnTo>
                  <a:cubicBezTo>
                    <a:pt x="269916" y="0"/>
                    <a:pt x="283532" y="13596"/>
                    <a:pt x="283532" y="30301"/>
                  </a:cubicBezTo>
                  <a:lnTo>
                    <a:pt x="283532" y="252718"/>
                  </a:lnTo>
                  <a:cubicBezTo>
                    <a:pt x="283532" y="269513"/>
                    <a:pt x="269916" y="283108"/>
                    <a:pt x="253096" y="283108"/>
                  </a:cubicBezTo>
                  <a:lnTo>
                    <a:pt x="30347" y="283108"/>
                  </a:lnTo>
                  <a:cubicBezTo>
                    <a:pt x="13616" y="283108"/>
                    <a:pt x="0" y="269513"/>
                    <a:pt x="0" y="252718"/>
                  </a:cubicBezTo>
                  <a:lnTo>
                    <a:pt x="0" y="30301"/>
                  </a:lnTo>
                  <a:cubicBezTo>
                    <a:pt x="0" y="13596"/>
                    <a:pt x="13616" y="0"/>
                    <a:pt x="303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组合 41">
            <a:extLst>
              <a:ext uri="{FF2B5EF4-FFF2-40B4-BE49-F238E27FC236}">
                <a16:creationId xmlns:a16="http://schemas.microsoft.com/office/drawing/2014/main" id="{CDEACD57-F41C-4389-AF19-463D7C6A9468}"/>
              </a:ext>
            </a:extLst>
          </p:cNvPr>
          <p:cNvGrpSpPr/>
          <p:nvPr/>
        </p:nvGrpSpPr>
        <p:grpSpPr>
          <a:xfrm>
            <a:off x="1180138" y="3765910"/>
            <a:ext cx="7747407" cy="1716545"/>
            <a:chOff x="1180138" y="3765910"/>
            <a:chExt cx="7747407" cy="1716545"/>
          </a:xfrm>
        </p:grpSpPr>
        <p:sp>
          <p:nvSpPr>
            <p:cNvPr id="43" name="Rectangle 4">
              <a:extLst>
                <a:ext uri="{FF2B5EF4-FFF2-40B4-BE49-F238E27FC236}">
                  <a16:creationId xmlns:a16="http://schemas.microsoft.com/office/drawing/2014/main" id="{0AD57109-D9CC-4781-AC85-A0872EC1A518}"/>
                </a:ext>
              </a:extLst>
            </p:cNvPr>
            <p:cNvSpPr/>
            <p:nvPr/>
          </p:nvSpPr>
          <p:spPr>
            <a:xfrm>
              <a:off x="1180138" y="3765910"/>
              <a:ext cx="7747407" cy="1716545"/>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10" name="任意多边形: 形状 9">
              <a:extLst>
                <a:ext uri="{FF2B5EF4-FFF2-40B4-BE49-F238E27FC236}">
                  <a16:creationId xmlns:a16="http://schemas.microsoft.com/office/drawing/2014/main" id="{8AB802A8-2D71-419B-9AC6-77FBB3F7EB04}"/>
                </a:ext>
              </a:extLst>
            </p:cNvPr>
            <p:cNvSpPr/>
            <p:nvPr/>
          </p:nvSpPr>
          <p:spPr>
            <a:xfrm>
              <a:off x="4767353" y="4083373"/>
              <a:ext cx="715184" cy="602962"/>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 name="connsiteX170" fmla="*/ 325000 h 606722"/>
                <a:gd name="connsiteY170" fmla="*/ 325000 h 606722"/>
                <a:gd name="connsiteX171" fmla="*/ 325000 h 606722"/>
                <a:gd name="connsiteY171" fmla="*/ 325000 h 606722"/>
                <a:gd name="connsiteX172" fmla="*/ 325000 h 606722"/>
                <a:gd name="connsiteY172" fmla="*/ 325000 h 606722"/>
                <a:gd name="connsiteX173" fmla="*/ 325000 h 606722"/>
                <a:gd name="connsiteY173" fmla="*/ 325000 h 606722"/>
                <a:gd name="connsiteX174" fmla="*/ 325000 h 606722"/>
                <a:gd name="connsiteY174" fmla="*/ 325000 h 606722"/>
                <a:gd name="connsiteX175" fmla="*/ 325000 h 606722"/>
                <a:gd name="connsiteY175" fmla="*/ 325000 h 606722"/>
                <a:gd name="connsiteX176" fmla="*/ 325000 h 606722"/>
                <a:gd name="connsiteY176" fmla="*/ 325000 h 606722"/>
                <a:gd name="connsiteX177" fmla="*/ 325000 h 606722"/>
                <a:gd name="connsiteY177" fmla="*/ 325000 h 606722"/>
                <a:gd name="connsiteX178" fmla="*/ 325000 h 606722"/>
                <a:gd name="connsiteY178" fmla="*/ 325000 h 606722"/>
                <a:gd name="connsiteX179" fmla="*/ 325000 h 606722"/>
                <a:gd name="connsiteY179" fmla="*/ 325000 h 606722"/>
                <a:gd name="connsiteX180" fmla="*/ 325000 h 606722"/>
                <a:gd name="connsiteY180" fmla="*/ 325000 h 606722"/>
                <a:gd name="connsiteX181" fmla="*/ 325000 h 606722"/>
                <a:gd name="connsiteY181" fmla="*/ 325000 h 606722"/>
                <a:gd name="connsiteX182" fmla="*/ 325000 h 606722"/>
                <a:gd name="connsiteY182" fmla="*/ 325000 h 606722"/>
                <a:gd name="connsiteX183" fmla="*/ 325000 h 606722"/>
                <a:gd name="connsiteY183" fmla="*/ 325000 h 606722"/>
                <a:gd name="connsiteX184" fmla="*/ 325000 h 606722"/>
                <a:gd name="connsiteY184" fmla="*/ 325000 h 606722"/>
                <a:gd name="connsiteX185" fmla="*/ 325000 h 606722"/>
                <a:gd name="connsiteY185" fmla="*/ 325000 h 606722"/>
                <a:gd name="connsiteX186" fmla="*/ 325000 h 606722"/>
                <a:gd name="connsiteY186" fmla="*/ 325000 h 606722"/>
                <a:gd name="connsiteX187" fmla="*/ 325000 h 606722"/>
                <a:gd name="connsiteY187" fmla="*/ 325000 h 606722"/>
                <a:gd name="connsiteX188" fmla="*/ 325000 h 606722"/>
                <a:gd name="connsiteY188" fmla="*/ 325000 h 606722"/>
                <a:gd name="connsiteX189" fmla="*/ 325000 h 606722"/>
                <a:gd name="connsiteY189" fmla="*/ 325000 h 606722"/>
                <a:gd name="connsiteX190" fmla="*/ 325000 h 606722"/>
                <a:gd name="connsiteY190" fmla="*/ 325000 h 606722"/>
                <a:gd name="connsiteX191" fmla="*/ 325000 h 606722"/>
                <a:gd name="connsiteY191" fmla="*/ 325000 h 606722"/>
                <a:gd name="connsiteX192" fmla="*/ 325000 h 606722"/>
                <a:gd name="connsiteY192" fmla="*/ 325000 h 606722"/>
                <a:gd name="connsiteX193" fmla="*/ 325000 h 606722"/>
                <a:gd name="connsiteY193" fmla="*/ 325000 h 606722"/>
                <a:gd name="connsiteX194" fmla="*/ 325000 h 606722"/>
                <a:gd name="connsiteY194" fmla="*/ 325000 h 606722"/>
                <a:gd name="connsiteX195" fmla="*/ 325000 h 606722"/>
                <a:gd name="connsiteY195" fmla="*/ 325000 h 606722"/>
                <a:gd name="connsiteX196" fmla="*/ 325000 h 606722"/>
                <a:gd name="connsiteY196" fmla="*/ 325000 h 606722"/>
                <a:gd name="connsiteX197" fmla="*/ 325000 h 606722"/>
                <a:gd name="connsiteY197" fmla="*/ 325000 h 606722"/>
                <a:gd name="connsiteX198" fmla="*/ 325000 h 606722"/>
                <a:gd name="connsiteY198" fmla="*/ 325000 h 606722"/>
                <a:gd name="connsiteX199" fmla="*/ 325000 h 606722"/>
                <a:gd name="connsiteY199" fmla="*/ 325000 h 606722"/>
                <a:gd name="connsiteX200" fmla="*/ 325000 h 606722"/>
                <a:gd name="connsiteY200" fmla="*/ 325000 h 606722"/>
                <a:gd name="connsiteX201" fmla="*/ 325000 h 606722"/>
                <a:gd name="connsiteY201" fmla="*/ 325000 h 606722"/>
                <a:gd name="connsiteX202" fmla="*/ 325000 h 606722"/>
                <a:gd name="connsiteY202" fmla="*/ 325000 h 606722"/>
                <a:gd name="connsiteX203" fmla="*/ 325000 h 606722"/>
                <a:gd name="connsiteY203" fmla="*/ 325000 h 606722"/>
                <a:gd name="connsiteX204" fmla="*/ 325000 h 606722"/>
                <a:gd name="connsiteY204" fmla="*/ 325000 h 606722"/>
                <a:gd name="connsiteX205" fmla="*/ 325000 h 606722"/>
                <a:gd name="connsiteY205" fmla="*/ 325000 h 606722"/>
                <a:gd name="connsiteX206" fmla="*/ 325000 h 606722"/>
                <a:gd name="connsiteY206" fmla="*/ 325000 h 606722"/>
                <a:gd name="connsiteX207" fmla="*/ 325000 h 606722"/>
                <a:gd name="connsiteY207" fmla="*/ 325000 h 606722"/>
                <a:gd name="connsiteX208" fmla="*/ 325000 h 606722"/>
                <a:gd name="connsiteY208" fmla="*/ 325000 h 606722"/>
                <a:gd name="connsiteX209" fmla="*/ 325000 h 606722"/>
                <a:gd name="connsiteY209" fmla="*/ 325000 h 606722"/>
                <a:gd name="connsiteX210" fmla="*/ 325000 h 606722"/>
                <a:gd name="connsiteY210" fmla="*/ 325000 h 606722"/>
                <a:gd name="connsiteX211" fmla="*/ 325000 h 606722"/>
                <a:gd name="connsiteY211" fmla="*/ 325000 h 606722"/>
                <a:gd name="connsiteX212" fmla="*/ 325000 h 606722"/>
                <a:gd name="connsiteY212" fmla="*/ 325000 h 606722"/>
                <a:gd name="connsiteX213" fmla="*/ 325000 h 606722"/>
                <a:gd name="connsiteY213" fmla="*/ 325000 h 606722"/>
                <a:gd name="connsiteX214" fmla="*/ 325000 h 606722"/>
                <a:gd name="connsiteY214" fmla="*/ 325000 h 606722"/>
                <a:gd name="connsiteX215" fmla="*/ 325000 h 606722"/>
                <a:gd name="connsiteY215" fmla="*/ 325000 h 606722"/>
                <a:gd name="connsiteX216" fmla="*/ 325000 h 606722"/>
                <a:gd name="connsiteY216" fmla="*/ 325000 h 606722"/>
                <a:gd name="connsiteX217" fmla="*/ 325000 h 606722"/>
                <a:gd name="connsiteY217" fmla="*/ 325000 h 606722"/>
                <a:gd name="connsiteX218" fmla="*/ 325000 h 606722"/>
                <a:gd name="connsiteY218" fmla="*/ 325000 h 606722"/>
                <a:gd name="connsiteX219" fmla="*/ 325000 h 606722"/>
                <a:gd name="connsiteY219" fmla="*/ 325000 h 606722"/>
                <a:gd name="connsiteX220" fmla="*/ 325000 h 606722"/>
                <a:gd name="connsiteY220" fmla="*/ 325000 h 606722"/>
                <a:gd name="connsiteX221" fmla="*/ 325000 h 606722"/>
                <a:gd name="connsiteY221" fmla="*/ 325000 h 606722"/>
                <a:gd name="connsiteX222" fmla="*/ 325000 h 606722"/>
                <a:gd name="connsiteY222" fmla="*/ 325000 h 606722"/>
                <a:gd name="connsiteX223" fmla="*/ 325000 h 606722"/>
                <a:gd name="connsiteY223" fmla="*/ 325000 h 606722"/>
                <a:gd name="connsiteX224" fmla="*/ 325000 h 606722"/>
                <a:gd name="connsiteY224" fmla="*/ 325000 h 606722"/>
                <a:gd name="connsiteX225" fmla="*/ 325000 h 606722"/>
                <a:gd name="connsiteY225" fmla="*/ 325000 h 606722"/>
                <a:gd name="connsiteX226" fmla="*/ 325000 h 606722"/>
                <a:gd name="connsiteY226" fmla="*/ 325000 h 606722"/>
                <a:gd name="connsiteX227" fmla="*/ 325000 h 606722"/>
                <a:gd name="connsiteY227" fmla="*/ 325000 h 606722"/>
                <a:gd name="connsiteX228" fmla="*/ 325000 h 606722"/>
                <a:gd name="connsiteY228" fmla="*/ 325000 h 606722"/>
                <a:gd name="connsiteX229" fmla="*/ 325000 h 606722"/>
                <a:gd name="connsiteY229" fmla="*/ 325000 h 606722"/>
                <a:gd name="connsiteX230" fmla="*/ 325000 h 606722"/>
                <a:gd name="connsiteY230" fmla="*/ 325000 h 606722"/>
                <a:gd name="connsiteX231" fmla="*/ 325000 h 606722"/>
                <a:gd name="connsiteY231" fmla="*/ 325000 h 606722"/>
                <a:gd name="connsiteX232" fmla="*/ 325000 h 606722"/>
                <a:gd name="connsiteY232" fmla="*/ 325000 h 606722"/>
                <a:gd name="connsiteX233" fmla="*/ 325000 h 606722"/>
                <a:gd name="connsiteY233" fmla="*/ 325000 h 606722"/>
                <a:gd name="connsiteX234" fmla="*/ 325000 h 606722"/>
                <a:gd name="connsiteY234" fmla="*/ 325000 h 606722"/>
                <a:gd name="connsiteX235" fmla="*/ 325000 h 606722"/>
                <a:gd name="connsiteY235" fmla="*/ 325000 h 606722"/>
                <a:gd name="connsiteX236" fmla="*/ 325000 h 606722"/>
                <a:gd name="connsiteY236" fmla="*/ 325000 h 606722"/>
                <a:gd name="connsiteX237" fmla="*/ 325000 h 606722"/>
                <a:gd name="connsiteY237" fmla="*/ 325000 h 606722"/>
                <a:gd name="connsiteX238" fmla="*/ 325000 h 606722"/>
                <a:gd name="connsiteY238" fmla="*/ 325000 h 606722"/>
                <a:gd name="connsiteX239" fmla="*/ 325000 h 606722"/>
                <a:gd name="connsiteY239" fmla="*/ 325000 h 606722"/>
                <a:gd name="connsiteX240" fmla="*/ 325000 h 606722"/>
                <a:gd name="connsiteY240" fmla="*/ 325000 h 606722"/>
                <a:gd name="connsiteX241" fmla="*/ 325000 h 606722"/>
                <a:gd name="connsiteY241" fmla="*/ 325000 h 606722"/>
                <a:gd name="connsiteX242" fmla="*/ 325000 h 606722"/>
                <a:gd name="connsiteY242" fmla="*/ 325000 h 606722"/>
                <a:gd name="connsiteX243" fmla="*/ 325000 h 606722"/>
                <a:gd name="connsiteY243" fmla="*/ 325000 h 606722"/>
                <a:gd name="connsiteX244" fmla="*/ 325000 h 606722"/>
                <a:gd name="connsiteY244" fmla="*/ 325000 h 606722"/>
                <a:gd name="connsiteX245" fmla="*/ 325000 h 606722"/>
                <a:gd name="connsiteY245" fmla="*/ 325000 h 606722"/>
                <a:gd name="connsiteX246" fmla="*/ 325000 h 606722"/>
                <a:gd name="connsiteY246" fmla="*/ 325000 h 606722"/>
                <a:gd name="connsiteX247" fmla="*/ 325000 h 606722"/>
                <a:gd name="connsiteY247" fmla="*/ 325000 h 606722"/>
                <a:gd name="connsiteX248" fmla="*/ 325000 h 606722"/>
                <a:gd name="connsiteY248" fmla="*/ 325000 h 606722"/>
                <a:gd name="connsiteX249" fmla="*/ 325000 h 606722"/>
                <a:gd name="connsiteY249" fmla="*/ 325000 h 606722"/>
                <a:gd name="connsiteX250" fmla="*/ 325000 h 606722"/>
                <a:gd name="connsiteY250" fmla="*/ 325000 h 606722"/>
                <a:gd name="connsiteX251" fmla="*/ 325000 h 606722"/>
                <a:gd name="connsiteY251" fmla="*/ 325000 h 606722"/>
                <a:gd name="connsiteX252" fmla="*/ 325000 h 606722"/>
                <a:gd name="connsiteY252" fmla="*/ 325000 h 606722"/>
                <a:gd name="connsiteX253" fmla="*/ 325000 h 606722"/>
                <a:gd name="connsiteY253" fmla="*/ 325000 h 606722"/>
                <a:gd name="connsiteX254" fmla="*/ 325000 h 606722"/>
                <a:gd name="connsiteY254" fmla="*/ 325000 h 606722"/>
                <a:gd name="connsiteX255" fmla="*/ 325000 h 606722"/>
                <a:gd name="connsiteY255" fmla="*/ 325000 h 606722"/>
                <a:gd name="connsiteX256" fmla="*/ 325000 h 606722"/>
                <a:gd name="connsiteY256" fmla="*/ 325000 h 606722"/>
                <a:gd name="connsiteX257" fmla="*/ 325000 h 606722"/>
                <a:gd name="connsiteY257" fmla="*/ 325000 h 606722"/>
                <a:gd name="connsiteX258" fmla="*/ 325000 h 606722"/>
                <a:gd name="connsiteY258" fmla="*/ 325000 h 606722"/>
                <a:gd name="connsiteX259" fmla="*/ 325000 h 606722"/>
                <a:gd name="connsiteY259" fmla="*/ 325000 h 606722"/>
                <a:gd name="connsiteX260" fmla="*/ 325000 h 606722"/>
                <a:gd name="connsiteY260" fmla="*/ 325000 h 606722"/>
                <a:gd name="connsiteX261" fmla="*/ 325000 h 606722"/>
                <a:gd name="connsiteY261" fmla="*/ 325000 h 606722"/>
                <a:gd name="connsiteX262" fmla="*/ 325000 h 606722"/>
                <a:gd name="connsiteY262" fmla="*/ 325000 h 606722"/>
                <a:gd name="connsiteX263" fmla="*/ 325000 h 606722"/>
                <a:gd name="connsiteY263" fmla="*/ 325000 h 606722"/>
                <a:gd name="connsiteX264" fmla="*/ 325000 h 606722"/>
                <a:gd name="connsiteY264" fmla="*/ 325000 h 606722"/>
                <a:gd name="connsiteX265" fmla="*/ 325000 h 606722"/>
                <a:gd name="connsiteY265" fmla="*/ 325000 h 606722"/>
                <a:gd name="connsiteX266" fmla="*/ 325000 h 606722"/>
                <a:gd name="connsiteY266" fmla="*/ 325000 h 606722"/>
                <a:gd name="connsiteX267" fmla="*/ 325000 h 606722"/>
                <a:gd name="connsiteY267" fmla="*/ 325000 h 606722"/>
                <a:gd name="connsiteX268" fmla="*/ 325000 h 606722"/>
                <a:gd name="connsiteY268" fmla="*/ 325000 h 606722"/>
                <a:gd name="connsiteX269" fmla="*/ 325000 h 606722"/>
                <a:gd name="connsiteY269" fmla="*/ 325000 h 606722"/>
                <a:gd name="connsiteX270" fmla="*/ 325000 h 606722"/>
                <a:gd name="connsiteY270" fmla="*/ 325000 h 606722"/>
                <a:gd name="connsiteX271" fmla="*/ 325000 h 606722"/>
                <a:gd name="connsiteY271" fmla="*/ 325000 h 606722"/>
                <a:gd name="connsiteX272" fmla="*/ 325000 h 606722"/>
                <a:gd name="connsiteY272" fmla="*/ 325000 h 606722"/>
                <a:gd name="connsiteX273" fmla="*/ 325000 h 606722"/>
                <a:gd name="connsiteY273" fmla="*/ 325000 h 606722"/>
                <a:gd name="connsiteX274" fmla="*/ 325000 h 606722"/>
                <a:gd name="connsiteY274" fmla="*/ 325000 h 606722"/>
                <a:gd name="connsiteX275" fmla="*/ 325000 h 606722"/>
                <a:gd name="connsiteY275" fmla="*/ 325000 h 606722"/>
                <a:gd name="connsiteX276" fmla="*/ 325000 h 606722"/>
                <a:gd name="connsiteY276" fmla="*/ 325000 h 606722"/>
                <a:gd name="connsiteX277" fmla="*/ 325000 h 606722"/>
                <a:gd name="connsiteY277" fmla="*/ 325000 h 606722"/>
                <a:gd name="connsiteX278" fmla="*/ 325000 h 606722"/>
                <a:gd name="connsiteY278" fmla="*/ 325000 h 606722"/>
                <a:gd name="connsiteX279" fmla="*/ 325000 h 606722"/>
                <a:gd name="connsiteY279" fmla="*/ 325000 h 606722"/>
                <a:gd name="connsiteX280" fmla="*/ 325000 h 606722"/>
                <a:gd name="connsiteY280" fmla="*/ 325000 h 606722"/>
                <a:gd name="connsiteX281" fmla="*/ 325000 h 606722"/>
                <a:gd name="connsiteY281" fmla="*/ 325000 h 606722"/>
                <a:gd name="connsiteX282" fmla="*/ 325000 h 606722"/>
                <a:gd name="connsiteY282" fmla="*/ 325000 h 606722"/>
                <a:gd name="connsiteX283" fmla="*/ 325000 h 606722"/>
                <a:gd name="connsiteY283" fmla="*/ 325000 h 606722"/>
                <a:gd name="connsiteX284" fmla="*/ 325000 h 606722"/>
                <a:gd name="connsiteY284" fmla="*/ 325000 h 606722"/>
                <a:gd name="connsiteX285" fmla="*/ 325000 h 606722"/>
                <a:gd name="connsiteY285" fmla="*/ 325000 h 606722"/>
                <a:gd name="connsiteX286" fmla="*/ 325000 h 606722"/>
                <a:gd name="connsiteY286" fmla="*/ 325000 h 606722"/>
                <a:gd name="connsiteX287" fmla="*/ 325000 h 606722"/>
                <a:gd name="connsiteY287" fmla="*/ 325000 h 606722"/>
                <a:gd name="connsiteX288" fmla="*/ 325000 h 606722"/>
                <a:gd name="connsiteY288" fmla="*/ 325000 h 606722"/>
                <a:gd name="connsiteX289" fmla="*/ 325000 h 606722"/>
                <a:gd name="connsiteY289" fmla="*/ 325000 h 606722"/>
                <a:gd name="connsiteX290" fmla="*/ 325000 h 606722"/>
                <a:gd name="connsiteY290" fmla="*/ 325000 h 606722"/>
                <a:gd name="connsiteX291" fmla="*/ 325000 h 606722"/>
                <a:gd name="connsiteY291" fmla="*/ 325000 h 606722"/>
                <a:gd name="connsiteX292" fmla="*/ 325000 h 606722"/>
                <a:gd name="connsiteY292" fmla="*/ 325000 h 606722"/>
                <a:gd name="connsiteX293" fmla="*/ 325000 h 606722"/>
                <a:gd name="connsiteY293" fmla="*/ 325000 h 606722"/>
                <a:gd name="connsiteX294" fmla="*/ 325000 h 606722"/>
                <a:gd name="connsiteY294" fmla="*/ 325000 h 606722"/>
                <a:gd name="connsiteX295" fmla="*/ 325000 h 606722"/>
                <a:gd name="connsiteY295" fmla="*/ 325000 h 606722"/>
                <a:gd name="connsiteX296" fmla="*/ 325000 h 606722"/>
                <a:gd name="connsiteY296" fmla="*/ 325000 h 606722"/>
                <a:gd name="connsiteX297" fmla="*/ 325000 h 606722"/>
                <a:gd name="connsiteY297" fmla="*/ 325000 h 606722"/>
                <a:gd name="connsiteX298" fmla="*/ 325000 h 606722"/>
                <a:gd name="connsiteY298" fmla="*/ 325000 h 606722"/>
                <a:gd name="connsiteX299" fmla="*/ 325000 h 606722"/>
                <a:gd name="connsiteY299" fmla="*/ 325000 h 606722"/>
                <a:gd name="connsiteX300" fmla="*/ 325000 h 606722"/>
                <a:gd name="connsiteY300" fmla="*/ 325000 h 606722"/>
                <a:gd name="connsiteX301" fmla="*/ 325000 h 606722"/>
                <a:gd name="connsiteY301" fmla="*/ 325000 h 606722"/>
                <a:gd name="connsiteX302" fmla="*/ 325000 h 606722"/>
                <a:gd name="connsiteY302" fmla="*/ 325000 h 606722"/>
                <a:gd name="connsiteX303" fmla="*/ 325000 h 606722"/>
                <a:gd name="connsiteY303" fmla="*/ 325000 h 606722"/>
                <a:gd name="connsiteX304" fmla="*/ 325000 h 606722"/>
                <a:gd name="connsiteY304" fmla="*/ 325000 h 606722"/>
                <a:gd name="connsiteX305" fmla="*/ 325000 h 606722"/>
                <a:gd name="connsiteY305" fmla="*/ 325000 h 606722"/>
                <a:gd name="connsiteX306" fmla="*/ 325000 h 606722"/>
                <a:gd name="connsiteY306" fmla="*/ 325000 h 606722"/>
                <a:gd name="connsiteX307" fmla="*/ 325000 h 606722"/>
                <a:gd name="connsiteY307" fmla="*/ 325000 h 606722"/>
                <a:gd name="connsiteX308" fmla="*/ 325000 h 606722"/>
                <a:gd name="connsiteY308" fmla="*/ 325000 h 606722"/>
                <a:gd name="connsiteX309" fmla="*/ 325000 h 606722"/>
                <a:gd name="connsiteY309" fmla="*/ 325000 h 606722"/>
                <a:gd name="connsiteX310" fmla="*/ 325000 h 606722"/>
                <a:gd name="connsiteY310" fmla="*/ 325000 h 606722"/>
                <a:gd name="connsiteX311" fmla="*/ 325000 h 606722"/>
                <a:gd name="connsiteY311" fmla="*/ 325000 h 606722"/>
                <a:gd name="connsiteX312" fmla="*/ 325000 h 606722"/>
                <a:gd name="connsiteY312" fmla="*/ 325000 h 606722"/>
                <a:gd name="connsiteX313" fmla="*/ 325000 h 606722"/>
                <a:gd name="connsiteY313" fmla="*/ 325000 h 606722"/>
                <a:gd name="connsiteX314" fmla="*/ 325000 h 606722"/>
                <a:gd name="connsiteY314" fmla="*/ 325000 h 606722"/>
                <a:gd name="connsiteX315" fmla="*/ 325000 h 606722"/>
                <a:gd name="connsiteY315" fmla="*/ 325000 h 606722"/>
                <a:gd name="connsiteX316" fmla="*/ 325000 h 606722"/>
                <a:gd name="connsiteY316" fmla="*/ 325000 h 606722"/>
                <a:gd name="connsiteX317" fmla="*/ 325000 h 606722"/>
                <a:gd name="connsiteY317" fmla="*/ 325000 h 606722"/>
                <a:gd name="connsiteX318" fmla="*/ 325000 h 606722"/>
                <a:gd name="connsiteY318" fmla="*/ 325000 h 606722"/>
                <a:gd name="connsiteX319" fmla="*/ 325000 h 606722"/>
                <a:gd name="connsiteY319" fmla="*/ 325000 h 606722"/>
                <a:gd name="connsiteX320" fmla="*/ 325000 h 606722"/>
                <a:gd name="connsiteY320" fmla="*/ 325000 h 606722"/>
                <a:gd name="connsiteX321" fmla="*/ 325000 h 606722"/>
                <a:gd name="connsiteY321" fmla="*/ 325000 h 606722"/>
                <a:gd name="connsiteX322" fmla="*/ 325000 h 606722"/>
                <a:gd name="connsiteY322" fmla="*/ 325000 h 606722"/>
                <a:gd name="connsiteX323" fmla="*/ 325000 h 606722"/>
                <a:gd name="connsiteY323" fmla="*/ 325000 h 606722"/>
                <a:gd name="connsiteX324" fmla="*/ 325000 h 606722"/>
                <a:gd name="connsiteY324" fmla="*/ 325000 h 606722"/>
                <a:gd name="connsiteX325" fmla="*/ 325000 h 606722"/>
                <a:gd name="connsiteY325" fmla="*/ 325000 h 606722"/>
                <a:gd name="connsiteX326" fmla="*/ 325000 h 606722"/>
                <a:gd name="connsiteY326" fmla="*/ 325000 h 606722"/>
                <a:gd name="connsiteX327" fmla="*/ 325000 h 606722"/>
                <a:gd name="connsiteY327" fmla="*/ 325000 h 606722"/>
                <a:gd name="connsiteX328" fmla="*/ 325000 h 606722"/>
                <a:gd name="connsiteY328" fmla="*/ 325000 h 606722"/>
                <a:gd name="connsiteX329" fmla="*/ 325000 h 606722"/>
                <a:gd name="connsiteY329" fmla="*/ 325000 h 606722"/>
                <a:gd name="connsiteX330" fmla="*/ 325000 h 606722"/>
                <a:gd name="connsiteY330" fmla="*/ 325000 h 606722"/>
                <a:gd name="connsiteX331" fmla="*/ 325000 h 606722"/>
                <a:gd name="connsiteY331" fmla="*/ 325000 h 606722"/>
                <a:gd name="connsiteX332" fmla="*/ 325000 h 606722"/>
                <a:gd name="connsiteY332" fmla="*/ 325000 h 606722"/>
                <a:gd name="connsiteX333" fmla="*/ 325000 h 606722"/>
                <a:gd name="connsiteY333" fmla="*/ 325000 h 606722"/>
                <a:gd name="connsiteX334" fmla="*/ 325000 h 606722"/>
                <a:gd name="connsiteY334" fmla="*/ 325000 h 606722"/>
                <a:gd name="connsiteX335" fmla="*/ 325000 h 606722"/>
                <a:gd name="connsiteY335" fmla="*/ 325000 h 606722"/>
                <a:gd name="connsiteX336" fmla="*/ 325000 h 606722"/>
                <a:gd name="connsiteY336" fmla="*/ 325000 h 606722"/>
                <a:gd name="connsiteX337" fmla="*/ 325000 h 606722"/>
                <a:gd name="connsiteY337" fmla="*/ 325000 h 606722"/>
                <a:gd name="connsiteX338" fmla="*/ 325000 h 606722"/>
                <a:gd name="connsiteY338" fmla="*/ 325000 h 606722"/>
                <a:gd name="connsiteX339" fmla="*/ 325000 h 606722"/>
                <a:gd name="connsiteY339" fmla="*/ 325000 h 606722"/>
                <a:gd name="connsiteX340" fmla="*/ 325000 h 606722"/>
                <a:gd name="connsiteY340" fmla="*/ 325000 h 606722"/>
                <a:gd name="connsiteX341" fmla="*/ 325000 h 606722"/>
                <a:gd name="connsiteY341" fmla="*/ 325000 h 606722"/>
                <a:gd name="connsiteX342" fmla="*/ 325000 h 606722"/>
                <a:gd name="connsiteY342" fmla="*/ 325000 h 606722"/>
                <a:gd name="connsiteX343" fmla="*/ 325000 h 606722"/>
                <a:gd name="connsiteY343" fmla="*/ 325000 h 606722"/>
                <a:gd name="connsiteX344" fmla="*/ 325000 h 606722"/>
                <a:gd name="connsiteY344" fmla="*/ 325000 h 606722"/>
                <a:gd name="connsiteX345" fmla="*/ 325000 h 606722"/>
                <a:gd name="connsiteY345" fmla="*/ 325000 h 606722"/>
                <a:gd name="connsiteX346" fmla="*/ 325000 h 606722"/>
                <a:gd name="connsiteY346" fmla="*/ 325000 h 606722"/>
                <a:gd name="connsiteX347" fmla="*/ 325000 h 606722"/>
                <a:gd name="connsiteY347" fmla="*/ 325000 h 606722"/>
                <a:gd name="connsiteX348" fmla="*/ 325000 h 606722"/>
                <a:gd name="connsiteY348" fmla="*/ 325000 h 606722"/>
                <a:gd name="connsiteX349" fmla="*/ 325000 h 606722"/>
                <a:gd name="connsiteY349" fmla="*/ 325000 h 606722"/>
                <a:gd name="connsiteX350" fmla="*/ 325000 h 606722"/>
                <a:gd name="connsiteY350" fmla="*/ 325000 h 606722"/>
                <a:gd name="connsiteX351" fmla="*/ 325000 h 606722"/>
                <a:gd name="connsiteY351" fmla="*/ 325000 h 606722"/>
                <a:gd name="connsiteX352" fmla="*/ 325000 h 606722"/>
                <a:gd name="connsiteY352" fmla="*/ 325000 h 606722"/>
                <a:gd name="connsiteX353" fmla="*/ 325000 h 606722"/>
                <a:gd name="connsiteY353" fmla="*/ 325000 h 606722"/>
                <a:gd name="connsiteX354" fmla="*/ 325000 h 606722"/>
                <a:gd name="connsiteY354" fmla="*/ 325000 h 606722"/>
                <a:gd name="connsiteX355" fmla="*/ 325000 h 606722"/>
                <a:gd name="connsiteY355" fmla="*/ 325000 h 606722"/>
                <a:gd name="connsiteX356" fmla="*/ 325000 h 606722"/>
                <a:gd name="connsiteY356" fmla="*/ 325000 h 606722"/>
                <a:gd name="connsiteX357" fmla="*/ 325000 h 606722"/>
                <a:gd name="connsiteY357" fmla="*/ 325000 h 606722"/>
                <a:gd name="connsiteX358" fmla="*/ 325000 h 606722"/>
                <a:gd name="connsiteY358" fmla="*/ 325000 h 606722"/>
                <a:gd name="connsiteX359" fmla="*/ 325000 h 606722"/>
                <a:gd name="connsiteY359" fmla="*/ 325000 h 606722"/>
                <a:gd name="connsiteX360" fmla="*/ 325000 h 606722"/>
                <a:gd name="connsiteY360" fmla="*/ 325000 h 606722"/>
                <a:gd name="connsiteX361" fmla="*/ 325000 h 606722"/>
                <a:gd name="connsiteY361" fmla="*/ 325000 h 606722"/>
                <a:gd name="connsiteX362" fmla="*/ 325000 h 606722"/>
                <a:gd name="connsiteY362" fmla="*/ 325000 h 606722"/>
                <a:gd name="connsiteX363" fmla="*/ 325000 h 606722"/>
                <a:gd name="connsiteY363" fmla="*/ 325000 h 606722"/>
                <a:gd name="connsiteX364" fmla="*/ 325000 h 606722"/>
                <a:gd name="connsiteY364" fmla="*/ 325000 h 606722"/>
                <a:gd name="connsiteX365" fmla="*/ 325000 h 606722"/>
                <a:gd name="connsiteY365" fmla="*/ 325000 h 606722"/>
                <a:gd name="connsiteX366" fmla="*/ 325000 h 606722"/>
                <a:gd name="connsiteY366" fmla="*/ 325000 h 606722"/>
                <a:gd name="connsiteX367" fmla="*/ 325000 h 606722"/>
                <a:gd name="connsiteY367" fmla="*/ 325000 h 606722"/>
                <a:gd name="connsiteX368" fmla="*/ 325000 h 606722"/>
                <a:gd name="connsiteY368" fmla="*/ 325000 h 606722"/>
                <a:gd name="connsiteX369" fmla="*/ 325000 h 606722"/>
                <a:gd name="connsiteY369" fmla="*/ 325000 h 606722"/>
                <a:gd name="connsiteX370" fmla="*/ 325000 h 606722"/>
                <a:gd name="connsiteY370" fmla="*/ 325000 h 606722"/>
                <a:gd name="connsiteX371" fmla="*/ 325000 h 606722"/>
                <a:gd name="connsiteY371" fmla="*/ 325000 h 606722"/>
                <a:gd name="connsiteX372" fmla="*/ 325000 h 606722"/>
                <a:gd name="connsiteY372" fmla="*/ 325000 h 606722"/>
                <a:gd name="connsiteX373" fmla="*/ 325000 h 606722"/>
                <a:gd name="connsiteY373" fmla="*/ 325000 h 606722"/>
                <a:gd name="connsiteX374" fmla="*/ 325000 h 606722"/>
                <a:gd name="connsiteY374" fmla="*/ 325000 h 606722"/>
                <a:gd name="connsiteX375" fmla="*/ 325000 h 606722"/>
                <a:gd name="connsiteY375" fmla="*/ 325000 h 606722"/>
                <a:gd name="connsiteX376" fmla="*/ 325000 h 606722"/>
                <a:gd name="connsiteY376" fmla="*/ 325000 h 606722"/>
                <a:gd name="connsiteX377" fmla="*/ 325000 h 606722"/>
                <a:gd name="connsiteY377" fmla="*/ 325000 h 606722"/>
                <a:gd name="connsiteX378" fmla="*/ 325000 h 606722"/>
                <a:gd name="connsiteY378" fmla="*/ 325000 h 606722"/>
                <a:gd name="connsiteX379" fmla="*/ 325000 h 606722"/>
                <a:gd name="connsiteY379" fmla="*/ 325000 h 606722"/>
                <a:gd name="connsiteX380" fmla="*/ 325000 h 606722"/>
                <a:gd name="connsiteY380" fmla="*/ 325000 h 606722"/>
                <a:gd name="connsiteX381" fmla="*/ 325000 h 606722"/>
                <a:gd name="connsiteY381" fmla="*/ 325000 h 606722"/>
                <a:gd name="connsiteX382" fmla="*/ 325000 h 606722"/>
                <a:gd name="connsiteY382" fmla="*/ 325000 h 606722"/>
                <a:gd name="connsiteX383" fmla="*/ 325000 h 606722"/>
                <a:gd name="connsiteY383" fmla="*/ 325000 h 606722"/>
                <a:gd name="connsiteX384" fmla="*/ 325000 h 606722"/>
                <a:gd name="connsiteY384" fmla="*/ 325000 h 606722"/>
                <a:gd name="connsiteX385" fmla="*/ 325000 h 606722"/>
                <a:gd name="connsiteY385" fmla="*/ 325000 h 606722"/>
                <a:gd name="connsiteX386" fmla="*/ 325000 h 606722"/>
                <a:gd name="connsiteY386" fmla="*/ 325000 h 606722"/>
                <a:gd name="connsiteX387" fmla="*/ 325000 h 606722"/>
                <a:gd name="connsiteY387" fmla="*/ 325000 h 606722"/>
                <a:gd name="connsiteX388" fmla="*/ 325000 h 606722"/>
                <a:gd name="connsiteY388" fmla="*/ 325000 h 606722"/>
                <a:gd name="connsiteX389" fmla="*/ 325000 h 606722"/>
                <a:gd name="connsiteY389" fmla="*/ 325000 h 606722"/>
                <a:gd name="connsiteX390" fmla="*/ 325000 h 606722"/>
                <a:gd name="connsiteY390" fmla="*/ 325000 h 606722"/>
                <a:gd name="connsiteX391" fmla="*/ 325000 h 606722"/>
                <a:gd name="connsiteY391" fmla="*/ 325000 h 606722"/>
                <a:gd name="connsiteX392" fmla="*/ 325000 h 606722"/>
                <a:gd name="connsiteY392" fmla="*/ 325000 h 606722"/>
                <a:gd name="connsiteX393" fmla="*/ 325000 h 606722"/>
                <a:gd name="connsiteY393" fmla="*/ 325000 h 606722"/>
                <a:gd name="connsiteX394" fmla="*/ 325000 h 606722"/>
                <a:gd name="connsiteY394" fmla="*/ 325000 h 606722"/>
                <a:gd name="connsiteX395" fmla="*/ 325000 h 606722"/>
                <a:gd name="connsiteY395" fmla="*/ 325000 h 606722"/>
                <a:gd name="connsiteX396" fmla="*/ 325000 h 606722"/>
                <a:gd name="connsiteY396" fmla="*/ 325000 h 606722"/>
                <a:gd name="connsiteX397" fmla="*/ 325000 h 606722"/>
                <a:gd name="connsiteY397" fmla="*/ 325000 h 606722"/>
                <a:gd name="connsiteX398" fmla="*/ 325000 h 606722"/>
                <a:gd name="connsiteY398" fmla="*/ 325000 h 606722"/>
                <a:gd name="connsiteX399" fmla="*/ 325000 h 606722"/>
                <a:gd name="connsiteY399" fmla="*/ 325000 h 606722"/>
                <a:gd name="connsiteX400" fmla="*/ 325000 h 606722"/>
                <a:gd name="connsiteY400" fmla="*/ 325000 h 606722"/>
                <a:gd name="connsiteX401" fmla="*/ 325000 h 606722"/>
                <a:gd name="connsiteY401" fmla="*/ 325000 h 606722"/>
                <a:gd name="connsiteX402" fmla="*/ 325000 h 606722"/>
                <a:gd name="connsiteY402" fmla="*/ 325000 h 606722"/>
                <a:gd name="connsiteX403" fmla="*/ 325000 h 606722"/>
                <a:gd name="connsiteY403" fmla="*/ 325000 h 606722"/>
                <a:gd name="connsiteX404" fmla="*/ 325000 h 606722"/>
                <a:gd name="connsiteY404" fmla="*/ 325000 h 606722"/>
                <a:gd name="connsiteX405" fmla="*/ 325000 h 606722"/>
                <a:gd name="connsiteY405" fmla="*/ 325000 h 606722"/>
                <a:gd name="connsiteX406" fmla="*/ 325000 h 606722"/>
                <a:gd name="connsiteY406" fmla="*/ 325000 h 606722"/>
                <a:gd name="connsiteX407" fmla="*/ 325000 h 606722"/>
                <a:gd name="connsiteY407" fmla="*/ 325000 h 606722"/>
                <a:gd name="connsiteX408" fmla="*/ 325000 h 606722"/>
                <a:gd name="connsiteY408" fmla="*/ 325000 h 606722"/>
                <a:gd name="connsiteX409" fmla="*/ 325000 h 606722"/>
                <a:gd name="connsiteY40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607639" h="596560">
                  <a:moveTo>
                    <a:pt x="274232" y="535206"/>
                  </a:moveTo>
                  <a:cubicBezTo>
                    <a:pt x="280641" y="535649"/>
                    <a:pt x="287139" y="535915"/>
                    <a:pt x="293726" y="535915"/>
                  </a:cubicBezTo>
                  <a:cubicBezTo>
                    <a:pt x="299244" y="535915"/>
                    <a:pt x="303784" y="540436"/>
                    <a:pt x="303784" y="546021"/>
                  </a:cubicBezTo>
                  <a:cubicBezTo>
                    <a:pt x="303784" y="551605"/>
                    <a:pt x="299244" y="556126"/>
                    <a:pt x="293726" y="556126"/>
                  </a:cubicBezTo>
                  <a:cubicBezTo>
                    <a:pt x="286693" y="556126"/>
                    <a:pt x="279572" y="555860"/>
                    <a:pt x="272629" y="555328"/>
                  </a:cubicBezTo>
                  <a:cubicBezTo>
                    <a:pt x="267111" y="554885"/>
                    <a:pt x="262927" y="550010"/>
                    <a:pt x="263283" y="544514"/>
                  </a:cubicBezTo>
                  <a:cubicBezTo>
                    <a:pt x="263728" y="538929"/>
                    <a:pt x="268535" y="534674"/>
                    <a:pt x="274232" y="535206"/>
                  </a:cubicBezTo>
                  <a:close/>
                  <a:moveTo>
                    <a:pt x="219143" y="524436"/>
                  </a:moveTo>
                  <a:cubicBezTo>
                    <a:pt x="226172" y="526744"/>
                    <a:pt x="233468" y="528697"/>
                    <a:pt x="240764" y="530295"/>
                  </a:cubicBezTo>
                  <a:cubicBezTo>
                    <a:pt x="246191" y="531538"/>
                    <a:pt x="249661" y="536865"/>
                    <a:pt x="248504" y="542369"/>
                  </a:cubicBezTo>
                  <a:cubicBezTo>
                    <a:pt x="247437" y="547074"/>
                    <a:pt x="243255" y="550270"/>
                    <a:pt x="238628" y="550270"/>
                  </a:cubicBezTo>
                  <a:cubicBezTo>
                    <a:pt x="237916" y="550270"/>
                    <a:pt x="237205" y="550181"/>
                    <a:pt x="236404" y="550004"/>
                  </a:cubicBezTo>
                  <a:cubicBezTo>
                    <a:pt x="228485" y="548317"/>
                    <a:pt x="220566" y="546186"/>
                    <a:pt x="212915" y="543701"/>
                  </a:cubicBezTo>
                  <a:cubicBezTo>
                    <a:pt x="207576" y="542014"/>
                    <a:pt x="204640" y="536243"/>
                    <a:pt x="206419" y="531005"/>
                  </a:cubicBezTo>
                  <a:cubicBezTo>
                    <a:pt x="208110" y="525679"/>
                    <a:pt x="213804" y="522749"/>
                    <a:pt x="219143" y="524436"/>
                  </a:cubicBezTo>
                  <a:close/>
                  <a:moveTo>
                    <a:pt x="344242" y="518361"/>
                  </a:moveTo>
                  <a:lnTo>
                    <a:pt x="344242" y="555417"/>
                  </a:lnTo>
                  <a:cubicBezTo>
                    <a:pt x="349494" y="563059"/>
                    <a:pt x="393557" y="576299"/>
                    <a:pt x="465838" y="576299"/>
                  </a:cubicBezTo>
                  <a:cubicBezTo>
                    <a:pt x="538118" y="576299"/>
                    <a:pt x="582181" y="563059"/>
                    <a:pt x="587344" y="555417"/>
                  </a:cubicBezTo>
                  <a:lnTo>
                    <a:pt x="587344" y="518361"/>
                  </a:lnTo>
                  <a:cubicBezTo>
                    <a:pt x="587254" y="518450"/>
                    <a:pt x="587254" y="518450"/>
                    <a:pt x="587165" y="518450"/>
                  </a:cubicBezTo>
                  <a:cubicBezTo>
                    <a:pt x="585207" y="519427"/>
                    <a:pt x="583071" y="520227"/>
                    <a:pt x="580845" y="521027"/>
                  </a:cubicBezTo>
                  <a:cubicBezTo>
                    <a:pt x="580311" y="521293"/>
                    <a:pt x="579777" y="521471"/>
                    <a:pt x="579243" y="521649"/>
                  </a:cubicBezTo>
                  <a:cubicBezTo>
                    <a:pt x="576929" y="522449"/>
                    <a:pt x="574614" y="523248"/>
                    <a:pt x="572122" y="523959"/>
                  </a:cubicBezTo>
                  <a:cubicBezTo>
                    <a:pt x="572033" y="524048"/>
                    <a:pt x="571944" y="524048"/>
                    <a:pt x="571855" y="524048"/>
                  </a:cubicBezTo>
                  <a:cubicBezTo>
                    <a:pt x="569451" y="524759"/>
                    <a:pt x="566959" y="525381"/>
                    <a:pt x="564467" y="526003"/>
                  </a:cubicBezTo>
                  <a:cubicBezTo>
                    <a:pt x="563843" y="526181"/>
                    <a:pt x="563131" y="526359"/>
                    <a:pt x="562508" y="526536"/>
                  </a:cubicBezTo>
                  <a:cubicBezTo>
                    <a:pt x="559838" y="527069"/>
                    <a:pt x="557256" y="527692"/>
                    <a:pt x="554497" y="528225"/>
                  </a:cubicBezTo>
                  <a:cubicBezTo>
                    <a:pt x="554408" y="528225"/>
                    <a:pt x="554408" y="528225"/>
                    <a:pt x="554319" y="528314"/>
                  </a:cubicBezTo>
                  <a:cubicBezTo>
                    <a:pt x="551648" y="528758"/>
                    <a:pt x="548889" y="529291"/>
                    <a:pt x="546129" y="529735"/>
                  </a:cubicBezTo>
                  <a:cubicBezTo>
                    <a:pt x="545506" y="529824"/>
                    <a:pt x="544794" y="530002"/>
                    <a:pt x="544082" y="530091"/>
                  </a:cubicBezTo>
                  <a:cubicBezTo>
                    <a:pt x="541323" y="530535"/>
                    <a:pt x="538563" y="530979"/>
                    <a:pt x="535715" y="531335"/>
                  </a:cubicBezTo>
                  <a:cubicBezTo>
                    <a:pt x="535715" y="531335"/>
                    <a:pt x="535626" y="531335"/>
                    <a:pt x="535626" y="531335"/>
                  </a:cubicBezTo>
                  <a:cubicBezTo>
                    <a:pt x="532866" y="531690"/>
                    <a:pt x="530018" y="532046"/>
                    <a:pt x="527258" y="532401"/>
                  </a:cubicBezTo>
                  <a:cubicBezTo>
                    <a:pt x="526546" y="532490"/>
                    <a:pt x="525923" y="532579"/>
                    <a:pt x="525211" y="532579"/>
                  </a:cubicBezTo>
                  <a:cubicBezTo>
                    <a:pt x="522451" y="532934"/>
                    <a:pt x="519692" y="533201"/>
                    <a:pt x="517021" y="533468"/>
                  </a:cubicBezTo>
                  <a:cubicBezTo>
                    <a:pt x="516932" y="533468"/>
                    <a:pt x="516932" y="533468"/>
                    <a:pt x="516843" y="533468"/>
                  </a:cubicBezTo>
                  <a:cubicBezTo>
                    <a:pt x="514173" y="533734"/>
                    <a:pt x="511502" y="533912"/>
                    <a:pt x="508921" y="534090"/>
                  </a:cubicBezTo>
                  <a:cubicBezTo>
                    <a:pt x="508209" y="534178"/>
                    <a:pt x="507586" y="534267"/>
                    <a:pt x="506963" y="534267"/>
                  </a:cubicBezTo>
                  <a:cubicBezTo>
                    <a:pt x="504381" y="534445"/>
                    <a:pt x="501889" y="534623"/>
                    <a:pt x="499396" y="534801"/>
                  </a:cubicBezTo>
                  <a:cubicBezTo>
                    <a:pt x="496904" y="534889"/>
                    <a:pt x="494589" y="535067"/>
                    <a:pt x="492275" y="535156"/>
                  </a:cubicBezTo>
                  <a:cubicBezTo>
                    <a:pt x="491741" y="535156"/>
                    <a:pt x="491207" y="535245"/>
                    <a:pt x="490584" y="535245"/>
                  </a:cubicBezTo>
                  <a:cubicBezTo>
                    <a:pt x="488358" y="535334"/>
                    <a:pt x="486222" y="535423"/>
                    <a:pt x="484264" y="535511"/>
                  </a:cubicBezTo>
                  <a:cubicBezTo>
                    <a:pt x="484264" y="535511"/>
                    <a:pt x="484264" y="535511"/>
                    <a:pt x="484175" y="535511"/>
                  </a:cubicBezTo>
                  <a:cubicBezTo>
                    <a:pt x="482216" y="535600"/>
                    <a:pt x="480347" y="535600"/>
                    <a:pt x="478567" y="535689"/>
                  </a:cubicBezTo>
                  <a:cubicBezTo>
                    <a:pt x="478122" y="535689"/>
                    <a:pt x="477677" y="535689"/>
                    <a:pt x="477320" y="535689"/>
                  </a:cubicBezTo>
                  <a:cubicBezTo>
                    <a:pt x="473849" y="535778"/>
                    <a:pt x="471089" y="535867"/>
                    <a:pt x="468953" y="535867"/>
                  </a:cubicBezTo>
                  <a:lnTo>
                    <a:pt x="468152" y="535867"/>
                  </a:lnTo>
                  <a:cubicBezTo>
                    <a:pt x="467262" y="535867"/>
                    <a:pt x="466372" y="535867"/>
                    <a:pt x="465838" y="535867"/>
                  </a:cubicBezTo>
                  <a:cubicBezTo>
                    <a:pt x="465214" y="535867"/>
                    <a:pt x="464413" y="535867"/>
                    <a:pt x="463434" y="535867"/>
                  </a:cubicBezTo>
                  <a:lnTo>
                    <a:pt x="462722" y="535867"/>
                  </a:lnTo>
                  <a:cubicBezTo>
                    <a:pt x="460586" y="535867"/>
                    <a:pt x="457737" y="535778"/>
                    <a:pt x="454355" y="535689"/>
                  </a:cubicBezTo>
                  <a:cubicBezTo>
                    <a:pt x="453909" y="535689"/>
                    <a:pt x="453464" y="535689"/>
                    <a:pt x="453108" y="535689"/>
                  </a:cubicBezTo>
                  <a:cubicBezTo>
                    <a:pt x="451328" y="535600"/>
                    <a:pt x="449459" y="535600"/>
                    <a:pt x="447411" y="535511"/>
                  </a:cubicBezTo>
                  <a:cubicBezTo>
                    <a:pt x="445364" y="535423"/>
                    <a:pt x="443228" y="535334"/>
                    <a:pt x="441002" y="535245"/>
                  </a:cubicBezTo>
                  <a:cubicBezTo>
                    <a:pt x="440468" y="535245"/>
                    <a:pt x="439934" y="535156"/>
                    <a:pt x="439311" y="535156"/>
                  </a:cubicBezTo>
                  <a:cubicBezTo>
                    <a:pt x="437086" y="535067"/>
                    <a:pt x="434682" y="534889"/>
                    <a:pt x="432190" y="534801"/>
                  </a:cubicBezTo>
                  <a:cubicBezTo>
                    <a:pt x="429786" y="534623"/>
                    <a:pt x="427205" y="534445"/>
                    <a:pt x="424712" y="534267"/>
                  </a:cubicBezTo>
                  <a:cubicBezTo>
                    <a:pt x="424000" y="534267"/>
                    <a:pt x="423377" y="534178"/>
                    <a:pt x="422754" y="534090"/>
                  </a:cubicBezTo>
                  <a:cubicBezTo>
                    <a:pt x="420173" y="533912"/>
                    <a:pt x="417502" y="533734"/>
                    <a:pt x="414832" y="533468"/>
                  </a:cubicBezTo>
                  <a:cubicBezTo>
                    <a:pt x="414743" y="533468"/>
                    <a:pt x="414743" y="533468"/>
                    <a:pt x="414654" y="533468"/>
                  </a:cubicBezTo>
                  <a:cubicBezTo>
                    <a:pt x="411894" y="533201"/>
                    <a:pt x="409224" y="532934"/>
                    <a:pt x="406464" y="532579"/>
                  </a:cubicBezTo>
                  <a:cubicBezTo>
                    <a:pt x="405752" y="532579"/>
                    <a:pt x="405040" y="532490"/>
                    <a:pt x="404417" y="532401"/>
                  </a:cubicBezTo>
                  <a:cubicBezTo>
                    <a:pt x="401568" y="532046"/>
                    <a:pt x="398809" y="531690"/>
                    <a:pt x="395960" y="531335"/>
                  </a:cubicBezTo>
                  <a:cubicBezTo>
                    <a:pt x="395960" y="531335"/>
                    <a:pt x="395960" y="531335"/>
                    <a:pt x="395871" y="531335"/>
                  </a:cubicBezTo>
                  <a:cubicBezTo>
                    <a:pt x="393112" y="530979"/>
                    <a:pt x="390263" y="530535"/>
                    <a:pt x="387504" y="530091"/>
                  </a:cubicBezTo>
                  <a:cubicBezTo>
                    <a:pt x="386792" y="530002"/>
                    <a:pt x="386169" y="529824"/>
                    <a:pt x="385457" y="529735"/>
                  </a:cubicBezTo>
                  <a:cubicBezTo>
                    <a:pt x="382697" y="529291"/>
                    <a:pt x="380027" y="528758"/>
                    <a:pt x="377356" y="528314"/>
                  </a:cubicBezTo>
                  <a:cubicBezTo>
                    <a:pt x="377267" y="528225"/>
                    <a:pt x="377178" y="528225"/>
                    <a:pt x="377089" y="528225"/>
                  </a:cubicBezTo>
                  <a:cubicBezTo>
                    <a:pt x="374419" y="527692"/>
                    <a:pt x="371748" y="527069"/>
                    <a:pt x="369167" y="526536"/>
                  </a:cubicBezTo>
                  <a:cubicBezTo>
                    <a:pt x="368455" y="526359"/>
                    <a:pt x="367832" y="526181"/>
                    <a:pt x="367208" y="526003"/>
                  </a:cubicBezTo>
                  <a:cubicBezTo>
                    <a:pt x="364627" y="525381"/>
                    <a:pt x="362135" y="524759"/>
                    <a:pt x="359820" y="524048"/>
                  </a:cubicBezTo>
                  <a:cubicBezTo>
                    <a:pt x="359642" y="524048"/>
                    <a:pt x="359553" y="524048"/>
                    <a:pt x="359464" y="523959"/>
                  </a:cubicBezTo>
                  <a:cubicBezTo>
                    <a:pt x="357061" y="523248"/>
                    <a:pt x="354657" y="522449"/>
                    <a:pt x="352432" y="521649"/>
                  </a:cubicBezTo>
                  <a:cubicBezTo>
                    <a:pt x="351809" y="521471"/>
                    <a:pt x="351275" y="521293"/>
                    <a:pt x="350741" y="521027"/>
                  </a:cubicBezTo>
                  <a:cubicBezTo>
                    <a:pt x="348604" y="520227"/>
                    <a:pt x="346468" y="519427"/>
                    <a:pt x="344510" y="518450"/>
                  </a:cubicBezTo>
                  <a:cubicBezTo>
                    <a:pt x="344421" y="518450"/>
                    <a:pt x="344332" y="518450"/>
                    <a:pt x="344242" y="518361"/>
                  </a:cubicBezTo>
                  <a:close/>
                  <a:moveTo>
                    <a:pt x="168779" y="500720"/>
                  </a:moveTo>
                  <a:cubicBezTo>
                    <a:pt x="174917" y="504719"/>
                    <a:pt x="181501" y="508451"/>
                    <a:pt x="188174" y="511828"/>
                  </a:cubicBezTo>
                  <a:cubicBezTo>
                    <a:pt x="193156" y="514316"/>
                    <a:pt x="195113" y="520359"/>
                    <a:pt x="192622" y="525424"/>
                  </a:cubicBezTo>
                  <a:cubicBezTo>
                    <a:pt x="190843" y="528890"/>
                    <a:pt x="187284" y="530934"/>
                    <a:pt x="183547" y="530934"/>
                  </a:cubicBezTo>
                  <a:cubicBezTo>
                    <a:pt x="182035" y="530934"/>
                    <a:pt x="180522" y="530579"/>
                    <a:pt x="179010" y="529868"/>
                  </a:cubicBezTo>
                  <a:cubicBezTo>
                    <a:pt x="171715" y="526224"/>
                    <a:pt x="164597" y="522136"/>
                    <a:pt x="157836" y="517782"/>
                  </a:cubicBezTo>
                  <a:cubicBezTo>
                    <a:pt x="153121" y="514760"/>
                    <a:pt x="151786" y="508451"/>
                    <a:pt x="154722" y="503830"/>
                  </a:cubicBezTo>
                  <a:cubicBezTo>
                    <a:pt x="157747" y="499120"/>
                    <a:pt x="164063" y="497698"/>
                    <a:pt x="168779" y="500720"/>
                  </a:cubicBezTo>
                  <a:close/>
                  <a:moveTo>
                    <a:pt x="112081" y="463964"/>
                  </a:moveTo>
                  <a:cubicBezTo>
                    <a:pt x="116265" y="460228"/>
                    <a:pt x="122674" y="460584"/>
                    <a:pt x="126412" y="464676"/>
                  </a:cubicBezTo>
                  <a:cubicBezTo>
                    <a:pt x="131307" y="470280"/>
                    <a:pt x="136648" y="475528"/>
                    <a:pt x="142167" y="480509"/>
                  </a:cubicBezTo>
                  <a:cubicBezTo>
                    <a:pt x="146350" y="484156"/>
                    <a:pt x="146706" y="490561"/>
                    <a:pt x="142968" y="494742"/>
                  </a:cubicBezTo>
                  <a:cubicBezTo>
                    <a:pt x="140920" y="496966"/>
                    <a:pt x="138161" y="498122"/>
                    <a:pt x="135402" y="498122"/>
                  </a:cubicBezTo>
                  <a:cubicBezTo>
                    <a:pt x="132999" y="498122"/>
                    <a:pt x="130595" y="497233"/>
                    <a:pt x="128637" y="495542"/>
                  </a:cubicBezTo>
                  <a:cubicBezTo>
                    <a:pt x="122585" y="490116"/>
                    <a:pt x="116799" y="484334"/>
                    <a:pt x="111280" y="478197"/>
                  </a:cubicBezTo>
                  <a:cubicBezTo>
                    <a:pt x="107542" y="474105"/>
                    <a:pt x="107898" y="467700"/>
                    <a:pt x="112081" y="463964"/>
                  </a:cubicBezTo>
                  <a:close/>
                  <a:moveTo>
                    <a:pt x="81409" y="414307"/>
                  </a:moveTo>
                  <a:cubicBezTo>
                    <a:pt x="86394" y="411820"/>
                    <a:pt x="92447" y="413863"/>
                    <a:pt x="95029" y="418836"/>
                  </a:cubicBezTo>
                  <a:cubicBezTo>
                    <a:pt x="98323" y="425407"/>
                    <a:pt x="102061" y="431890"/>
                    <a:pt x="106067" y="438195"/>
                  </a:cubicBezTo>
                  <a:cubicBezTo>
                    <a:pt x="109094" y="442813"/>
                    <a:pt x="107759" y="449118"/>
                    <a:pt x="103041" y="452138"/>
                  </a:cubicBezTo>
                  <a:cubicBezTo>
                    <a:pt x="101349" y="453203"/>
                    <a:pt x="99391" y="453736"/>
                    <a:pt x="97521" y="453736"/>
                  </a:cubicBezTo>
                  <a:cubicBezTo>
                    <a:pt x="94228" y="453736"/>
                    <a:pt x="90934" y="452049"/>
                    <a:pt x="89064" y="449118"/>
                  </a:cubicBezTo>
                  <a:cubicBezTo>
                    <a:pt x="84613" y="442280"/>
                    <a:pt x="80518" y="435087"/>
                    <a:pt x="76869" y="427894"/>
                  </a:cubicBezTo>
                  <a:cubicBezTo>
                    <a:pt x="74376" y="422921"/>
                    <a:pt x="76423" y="416793"/>
                    <a:pt x="81409" y="414307"/>
                  </a:cubicBezTo>
                  <a:close/>
                  <a:moveTo>
                    <a:pt x="344332" y="397063"/>
                  </a:moveTo>
                  <a:lnTo>
                    <a:pt x="344332" y="434030"/>
                  </a:lnTo>
                  <a:cubicBezTo>
                    <a:pt x="344510" y="434386"/>
                    <a:pt x="344866" y="434652"/>
                    <a:pt x="345133" y="434919"/>
                  </a:cubicBezTo>
                  <a:cubicBezTo>
                    <a:pt x="345311" y="435185"/>
                    <a:pt x="345489" y="435363"/>
                    <a:pt x="345667" y="435541"/>
                  </a:cubicBezTo>
                  <a:cubicBezTo>
                    <a:pt x="346112" y="435896"/>
                    <a:pt x="346646" y="436252"/>
                    <a:pt x="347091" y="436518"/>
                  </a:cubicBezTo>
                  <a:cubicBezTo>
                    <a:pt x="347447" y="436785"/>
                    <a:pt x="347625" y="436963"/>
                    <a:pt x="347981" y="437140"/>
                  </a:cubicBezTo>
                  <a:cubicBezTo>
                    <a:pt x="348604" y="437496"/>
                    <a:pt x="349316" y="437851"/>
                    <a:pt x="349939" y="438207"/>
                  </a:cubicBezTo>
                  <a:cubicBezTo>
                    <a:pt x="350385" y="438384"/>
                    <a:pt x="350741" y="438651"/>
                    <a:pt x="351186" y="438829"/>
                  </a:cubicBezTo>
                  <a:cubicBezTo>
                    <a:pt x="351898" y="439184"/>
                    <a:pt x="352699" y="439540"/>
                    <a:pt x="353500" y="439806"/>
                  </a:cubicBezTo>
                  <a:cubicBezTo>
                    <a:pt x="354123" y="440073"/>
                    <a:pt x="354657" y="440339"/>
                    <a:pt x="355280" y="440606"/>
                  </a:cubicBezTo>
                  <a:cubicBezTo>
                    <a:pt x="356082" y="440873"/>
                    <a:pt x="357061" y="441228"/>
                    <a:pt x="357951" y="441495"/>
                  </a:cubicBezTo>
                  <a:cubicBezTo>
                    <a:pt x="358752" y="441761"/>
                    <a:pt x="359375" y="442028"/>
                    <a:pt x="360176" y="442294"/>
                  </a:cubicBezTo>
                  <a:cubicBezTo>
                    <a:pt x="361066" y="442650"/>
                    <a:pt x="362224" y="442916"/>
                    <a:pt x="363203" y="443272"/>
                  </a:cubicBezTo>
                  <a:cubicBezTo>
                    <a:pt x="364093" y="443538"/>
                    <a:pt x="364983" y="443805"/>
                    <a:pt x="365962" y="444072"/>
                  </a:cubicBezTo>
                  <a:cubicBezTo>
                    <a:pt x="367030" y="444338"/>
                    <a:pt x="368277" y="444694"/>
                    <a:pt x="369434" y="444960"/>
                  </a:cubicBezTo>
                  <a:cubicBezTo>
                    <a:pt x="370502" y="445227"/>
                    <a:pt x="371392" y="445493"/>
                    <a:pt x="372460" y="445760"/>
                  </a:cubicBezTo>
                  <a:cubicBezTo>
                    <a:pt x="373707" y="446027"/>
                    <a:pt x="375131" y="446382"/>
                    <a:pt x="376466" y="446649"/>
                  </a:cubicBezTo>
                  <a:cubicBezTo>
                    <a:pt x="377623" y="446915"/>
                    <a:pt x="378691" y="447182"/>
                    <a:pt x="379849" y="447448"/>
                  </a:cubicBezTo>
                  <a:cubicBezTo>
                    <a:pt x="381184" y="447715"/>
                    <a:pt x="382697" y="447982"/>
                    <a:pt x="384121" y="448248"/>
                  </a:cubicBezTo>
                  <a:cubicBezTo>
                    <a:pt x="385457" y="448426"/>
                    <a:pt x="386614" y="448693"/>
                    <a:pt x="387949" y="448959"/>
                  </a:cubicBezTo>
                  <a:cubicBezTo>
                    <a:pt x="389729" y="449226"/>
                    <a:pt x="391599" y="449581"/>
                    <a:pt x="393468" y="449848"/>
                  </a:cubicBezTo>
                  <a:cubicBezTo>
                    <a:pt x="394625" y="450025"/>
                    <a:pt x="395693" y="450203"/>
                    <a:pt x="396940" y="450381"/>
                  </a:cubicBezTo>
                  <a:cubicBezTo>
                    <a:pt x="398809" y="450648"/>
                    <a:pt x="400945" y="450914"/>
                    <a:pt x="402993" y="451181"/>
                  </a:cubicBezTo>
                  <a:cubicBezTo>
                    <a:pt x="404150" y="451358"/>
                    <a:pt x="405307" y="451536"/>
                    <a:pt x="406553" y="451714"/>
                  </a:cubicBezTo>
                  <a:cubicBezTo>
                    <a:pt x="408423" y="451892"/>
                    <a:pt x="410470" y="452069"/>
                    <a:pt x="412339" y="452336"/>
                  </a:cubicBezTo>
                  <a:cubicBezTo>
                    <a:pt x="413942" y="452514"/>
                    <a:pt x="415455" y="452691"/>
                    <a:pt x="417057" y="452780"/>
                  </a:cubicBezTo>
                  <a:cubicBezTo>
                    <a:pt x="419193" y="453047"/>
                    <a:pt x="421508" y="453136"/>
                    <a:pt x="423733" y="453313"/>
                  </a:cubicBezTo>
                  <a:cubicBezTo>
                    <a:pt x="425246" y="453491"/>
                    <a:pt x="426671" y="453580"/>
                    <a:pt x="428184" y="453758"/>
                  </a:cubicBezTo>
                  <a:cubicBezTo>
                    <a:pt x="430498" y="453847"/>
                    <a:pt x="432902" y="454024"/>
                    <a:pt x="435305" y="454113"/>
                  </a:cubicBezTo>
                  <a:cubicBezTo>
                    <a:pt x="436908" y="454202"/>
                    <a:pt x="438421" y="454291"/>
                    <a:pt x="440023" y="454380"/>
                  </a:cubicBezTo>
                  <a:cubicBezTo>
                    <a:pt x="443139" y="454557"/>
                    <a:pt x="446254" y="454646"/>
                    <a:pt x="449459" y="454735"/>
                  </a:cubicBezTo>
                  <a:cubicBezTo>
                    <a:pt x="450527" y="454735"/>
                    <a:pt x="451506" y="454824"/>
                    <a:pt x="452574" y="454824"/>
                  </a:cubicBezTo>
                  <a:cubicBezTo>
                    <a:pt x="456847" y="454913"/>
                    <a:pt x="461298" y="455002"/>
                    <a:pt x="465838" y="455002"/>
                  </a:cubicBezTo>
                  <a:cubicBezTo>
                    <a:pt x="470377" y="455002"/>
                    <a:pt x="474739" y="454913"/>
                    <a:pt x="479101" y="454824"/>
                  </a:cubicBezTo>
                  <a:cubicBezTo>
                    <a:pt x="480080" y="454824"/>
                    <a:pt x="481059" y="454735"/>
                    <a:pt x="482127" y="454735"/>
                  </a:cubicBezTo>
                  <a:cubicBezTo>
                    <a:pt x="485332" y="454646"/>
                    <a:pt x="488536" y="454557"/>
                    <a:pt x="491563" y="454380"/>
                  </a:cubicBezTo>
                  <a:cubicBezTo>
                    <a:pt x="493254" y="454291"/>
                    <a:pt x="494678" y="454202"/>
                    <a:pt x="496281" y="454113"/>
                  </a:cubicBezTo>
                  <a:cubicBezTo>
                    <a:pt x="498684" y="454024"/>
                    <a:pt x="501177" y="453847"/>
                    <a:pt x="503491" y="453758"/>
                  </a:cubicBezTo>
                  <a:cubicBezTo>
                    <a:pt x="505093" y="453580"/>
                    <a:pt x="506518" y="453491"/>
                    <a:pt x="508031" y="453313"/>
                  </a:cubicBezTo>
                  <a:cubicBezTo>
                    <a:pt x="510256" y="453136"/>
                    <a:pt x="512482" y="452958"/>
                    <a:pt x="514618" y="452780"/>
                  </a:cubicBezTo>
                  <a:cubicBezTo>
                    <a:pt x="516309" y="452602"/>
                    <a:pt x="517822" y="452425"/>
                    <a:pt x="519425" y="452247"/>
                  </a:cubicBezTo>
                  <a:cubicBezTo>
                    <a:pt x="521294" y="452069"/>
                    <a:pt x="523252" y="451892"/>
                    <a:pt x="525033" y="451714"/>
                  </a:cubicBezTo>
                  <a:cubicBezTo>
                    <a:pt x="526279" y="451536"/>
                    <a:pt x="527436" y="451358"/>
                    <a:pt x="528682" y="451181"/>
                  </a:cubicBezTo>
                  <a:cubicBezTo>
                    <a:pt x="530730" y="450914"/>
                    <a:pt x="532777" y="450648"/>
                    <a:pt x="534735" y="450381"/>
                  </a:cubicBezTo>
                  <a:cubicBezTo>
                    <a:pt x="535893" y="450203"/>
                    <a:pt x="537050" y="450025"/>
                    <a:pt x="538207" y="449848"/>
                  </a:cubicBezTo>
                  <a:cubicBezTo>
                    <a:pt x="540076" y="449581"/>
                    <a:pt x="541946" y="449226"/>
                    <a:pt x="543637" y="448959"/>
                  </a:cubicBezTo>
                  <a:cubicBezTo>
                    <a:pt x="544972" y="448693"/>
                    <a:pt x="546218" y="448426"/>
                    <a:pt x="547465" y="448248"/>
                  </a:cubicBezTo>
                  <a:cubicBezTo>
                    <a:pt x="548978" y="447982"/>
                    <a:pt x="550402" y="447715"/>
                    <a:pt x="551826" y="447448"/>
                  </a:cubicBezTo>
                  <a:cubicBezTo>
                    <a:pt x="552984" y="447182"/>
                    <a:pt x="554052" y="446915"/>
                    <a:pt x="555120" y="446649"/>
                  </a:cubicBezTo>
                  <a:cubicBezTo>
                    <a:pt x="556544" y="446382"/>
                    <a:pt x="557879" y="446027"/>
                    <a:pt x="559126" y="445760"/>
                  </a:cubicBezTo>
                  <a:cubicBezTo>
                    <a:pt x="560194" y="445493"/>
                    <a:pt x="561173" y="445227"/>
                    <a:pt x="562152" y="444960"/>
                  </a:cubicBezTo>
                  <a:cubicBezTo>
                    <a:pt x="563398" y="444694"/>
                    <a:pt x="564645" y="444338"/>
                    <a:pt x="565713" y="444072"/>
                  </a:cubicBezTo>
                  <a:cubicBezTo>
                    <a:pt x="566692" y="443805"/>
                    <a:pt x="567493" y="443538"/>
                    <a:pt x="568472" y="443272"/>
                  </a:cubicBezTo>
                  <a:cubicBezTo>
                    <a:pt x="569451" y="442916"/>
                    <a:pt x="570520" y="442650"/>
                    <a:pt x="571499" y="442294"/>
                  </a:cubicBezTo>
                  <a:cubicBezTo>
                    <a:pt x="572300" y="442028"/>
                    <a:pt x="573012" y="441761"/>
                    <a:pt x="573724" y="441495"/>
                  </a:cubicBezTo>
                  <a:cubicBezTo>
                    <a:pt x="574614" y="441228"/>
                    <a:pt x="575593" y="440873"/>
                    <a:pt x="576395" y="440606"/>
                  </a:cubicBezTo>
                  <a:cubicBezTo>
                    <a:pt x="577018" y="440339"/>
                    <a:pt x="577552" y="440073"/>
                    <a:pt x="578175" y="439806"/>
                  </a:cubicBezTo>
                  <a:cubicBezTo>
                    <a:pt x="578976" y="439451"/>
                    <a:pt x="579777" y="439184"/>
                    <a:pt x="580400" y="438829"/>
                  </a:cubicBezTo>
                  <a:cubicBezTo>
                    <a:pt x="580934" y="438651"/>
                    <a:pt x="581290" y="438384"/>
                    <a:pt x="581647" y="438207"/>
                  </a:cubicBezTo>
                  <a:cubicBezTo>
                    <a:pt x="582359" y="437851"/>
                    <a:pt x="583071" y="437496"/>
                    <a:pt x="583605" y="437140"/>
                  </a:cubicBezTo>
                  <a:cubicBezTo>
                    <a:pt x="583961" y="436963"/>
                    <a:pt x="584228" y="436785"/>
                    <a:pt x="584495" y="436518"/>
                  </a:cubicBezTo>
                  <a:cubicBezTo>
                    <a:pt x="585029" y="436252"/>
                    <a:pt x="585563" y="435896"/>
                    <a:pt x="585919" y="435541"/>
                  </a:cubicBezTo>
                  <a:cubicBezTo>
                    <a:pt x="586186" y="435363"/>
                    <a:pt x="586275" y="435185"/>
                    <a:pt x="586542" y="434919"/>
                  </a:cubicBezTo>
                  <a:cubicBezTo>
                    <a:pt x="586809" y="434652"/>
                    <a:pt x="587165" y="434386"/>
                    <a:pt x="587344" y="434030"/>
                  </a:cubicBezTo>
                  <a:lnTo>
                    <a:pt x="587344" y="397063"/>
                  </a:lnTo>
                  <a:cubicBezTo>
                    <a:pt x="587254" y="397152"/>
                    <a:pt x="587254" y="397152"/>
                    <a:pt x="587165" y="397152"/>
                  </a:cubicBezTo>
                  <a:cubicBezTo>
                    <a:pt x="585207" y="398041"/>
                    <a:pt x="583071" y="398929"/>
                    <a:pt x="580845" y="399729"/>
                  </a:cubicBezTo>
                  <a:cubicBezTo>
                    <a:pt x="580311" y="399907"/>
                    <a:pt x="579777" y="400173"/>
                    <a:pt x="579243" y="400351"/>
                  </a:cubicBezTo>
                  <a:cubicBezTo>
                    <a:pt x="576929" y="401151"/>
                    <a:pt x="574614" y="401951"/>
                    <a:pt x="572122" y="402662"/>
                  </a:cubicBezTo>
                  <a:cubicBezTo>
                    <a:pt x="572033" y="402662"/>
                    <a:pt x="571944" y="402662"/>
                    <a:pt x="571855" y="402750"/>
                  </a:cubicBezTo>
                  <a:cubicBezTo>
                    <a:pt x="569451" y="403461"/>
                    <a:pt x="566959" y="404083"/>
                    <a:pt x="564467" y="404705"/>
                  </a:cubicBezTo>
                  <a:cubicBezTo>
                    <a:pt x="563843" y="404883"/>
                    <a:pt x="563131" y="404972"/>
                    <a:pt x="562508" y="405150"/>
                  </a:cubicBezTo>
                  <a:cubicBezTo>
                    <a:pt x="559838" y="405772"/>
                    <a:pt x="557256" y="406394"/>
                    <a:pt x="554497" y="406927"/>
                  </a:cubicBezTo>
                  <a:cubicBezTo>
                    <a:pt x="554408" y="406927"/>
                    <a:pt x="554408" y="406927"/>
                    <a:pt x="554319" y="406927"/>
                  </a:cubicBezTo>
                  <a:cubicBezTo>
                    <a:pt x="551648" y="407460"/>
                    <a:pt x="548889" y="407993"/>
                    <a:pt x="546129" y="408438"/>
                  </a:cubicBezTo>
                  <a:cubicBezTo>
                    <a:pt x="545506" y="408527"/>
                    <a:pt x="544794" y="408615"/>
                    <a:pt x="544082" y="408704"/>
                  </a:cubicBezTo>
                  <a:cubicBezTo>
                    <a:pt x="541323" y="409237"/>
                    <a:pt x="538563" y="409593"/>
                    <a:pt x="535715" y="410037"/>
                  </a:cubicBezTo>
                  <a:cubicBezTo>
                    <a:pt x="535715" y="410037"/>
                    <a:pt x="535715" y="410037"/>
                    <a:pt x="535626" y="410037"/>
                  </a:cubicBezTo>
                  <a:cubicBezTo>
                    <a:pt x="532866" y="410393"/>
                    <a:pt x="530018" y="410748"/>
                    <a:pt x="527258" y="411015"/>
                  </a:cubicBezTo>
                  <a:cubicBezTo>
                    <a:pt x="526546" y="411104"/>
                    <a:pt x="525923" y="411192"/>
                    <a:pt x="525211" y="411281"/>
                  </a:cubicBezTo>
                  <a:cubicBezTo>
                    <a:pt x="522451" y="411548"/>
                    <a:pt x="519692" y="411903"/>
                    <a:pt x="517021" y="412081"/>
                  </a:cubicBezTo>
                  <a:cubicBezTo>
                    <a:pt x="516932" y="412170"/>
                    <a:pt x="516932" y="412170"/>
                    <a:pt x="516843" y="412170"/>
                  </a:cubicBezTo>
                  <a:cubicBezTo>
                    <a:pt x="514173" y="412348"/>
                    <a:pt x="511502" y="412614"/>
                    <a:pt x="508921" y="412792"/>
                  </a:cubicBezTo>
                  <a:cubicBezTo>
                    <a:pt x="508298" y="412881"/>
                    <a:pt x="507586" y="412881"/>
                    <a:pt x="506963" y="412970"/>
                  </a:cubicBezTo>
                  <a:cubicBezTo>
                    <a:pt x="504381" y="413147"/>
                    <a:pt x="501889" y="413325"/>
                    <a:pt x="499396" y="413503"/>
                  </a:cubicBezTo>
                  <a:cubicBezTo>
                    <a:pt x="496904" y="413592"/>
                    <a:pt x="494589" y="413769"/>
                    <a:pt x="492275" y="413858"/>
                  </a:cubicBezTo>
                  <a:cubicBezTo>
                    <a:pt x="491741" y="413858"/>
                    <a:pt x="491207" y="413858"/>
                    <a:pt x="490584" y="413947"/>
                  </a:cubicBezTo>
                  <a:cubicBezTo>
                    <a:pt x="488447" y="414036"/>
                    <a:pt x="486222" y="414125"/>
                    <a:pt x="484264" y="414214"/>
                  </a:cubicBezTo>
                  <a:cubicBezTo>
                    <a:pt x="484264" y="414214"/>
                    <a:pt x="484264" y="414214"/>
                    <a:pt x="484175" y="414214"/>
                  </a:cubicBezTo>
                  <a:cubicBezTo>
                    <a:pt x="482216" y="414303"/>
                    <a:pt x="480347" y="414303"/>
                    <a:pt x="478567" y="414392"/>
                  </a:cubicBezTo>
                  <a:cubicBezTo>
                    <a:pt x="478122" y="414392"/>
                    <a:pt x="477677" y="414392"/>
                    <a:pt x="477320" y="414392"/>
                  </a:cubicBezTo>
                  <a:cubicBezTo>
                    <a:pt x="473849" y="414480"/>
                    <a:pt x="471089" y="414480"/>
                    <a:pt x="468953" y="414569"/>
                  </a:cubicBezTo>
                  <a:lnTo>
                    <a:pt x="468152" y="414569"/>
                  </a:lnTo>
                  <a:cubicBezTo>
                    <a:pt x="467262" y="414569"/>
                    <a:pt x="466372" y="414569"/>
                    <a:pt x="465838" y="414569"/>
                  </a:cubicBezTo>
                  <a:cubicBezTo>
                    <a:pt x="465214" y="414569"/>
                    <a:pt x="464413" y="414569"/>
                    <a:pt x="463523" y="414569"/>
                  </a:cubicBezTo>
                  <a:lnTo>
                    <a:pt x="462722" y="414569"/>
                  </a:lnTo>
                  <a:cubicBezTo>
                    <a:pt x="460586" y="414480"/>
                    <a:pt x="457737" y="414480"/>
                    <a:pt x="454355" y="414392"/>
                  </a:cubicBezTo>
                  <a:cubicBezTo>
                    <a:pt x="453909" y="414392"/>
                    <a:pt x="453464" y="414392"/>
                    <a:pt x="453108" y="414392"/>
                  </a:cubicBezTo>
                  <a:cubicBezTo>
                    <a:pt x="451328" y="414303"/>
                    <a:pt x="449459" y="414303"/>
                    <a:pt x="447411" y="414214"/>
                  </a:cubicBezTo>
                  <a:cubicBezTo>
                    <a:pt x="445364" y="414125"/>
                    <a:pt x="443228" y="414036"/>
                    <a:pt x="441002" y="413947"/>
                  </a:cubicBezTo>
                  <a:cubicBezTo>
                    <a:pt x="440468" y="413858"/>
                    <a:pt x="439934" y="413858"/>
                    <a:pt x="439400" y="413858"/>
                  </a:cubicBezTo>
                  <a:cubicBezTo>
                    <a:pt x="437086" y="413769"/>
                    <a:pt x="434682" y="413592"/>
                    <a:pt x="432279" y="413503"/>
                  </a:cubicBezTo>
                  <a:lnTo>
                    <a:pt x="432190" y="413503"/>
                  </a:lnTo>
                  <a:cubicBezTo>
                    <a:pt x="429786" y="413325"/>
                    <a:pt x="427294" y="413147"/>
                    <a:pt x="424712" y="412970"/>
                  </a:cubicBezTo>
                  <a:cubicBezTo>
                    <a:pt x="424000" y="412881"/>
                    <a:pt x="423377" y="412881"/>
                    <a:pt x="422754" y="412792"/>
                  </a:cubicBezTo>
                  <a:cubicBezTo>
                    <a:pt x="420173" y="412614"/>
                    <a:pt x="417502" y="412348"/>
                    <a:pt x="414832" y="412170"/>
                  </a:cubicBezTo>
                  <a:cubicBezTo>
                    <a:pt x="414743" y="412170"/>
                    <a:pt x="414743" y="412170"/>
                    <a:pt x="414654" y="412081"/>
                  </a:cubicBezTo>
                  <a:cubicBezTo>
                    <a:pt x="411983" y="411903"/>
                    <a:pt x="409224" y="411548"/>
                    <a:pt x="406464" y="411281"/>
                  </a:cubicBezTo>
                  <a:cubicBezTo>
                    <a:pt x="405752" y="411192"/>
                    <a:pt x="405040" y="411104"/>
                    <a:pt x="404417" y="411015"/>
                  </a:cubicBezTo>
                  <a:cubicBezTo>
                    <a:pt x="401568" y="410748"/>
                    <a:pt x="398809" y="410393"/>
                    <a:pt x="395960" y="410037"/>
                  </a:cubicBezTo>
                  <a:cubicBezTo>
                    <a:pt x="395960" y="410037"/>
                    <a:pt x="395960" y="410037"/>
                    <a:pt x="395871" y="410037"/>
                  </a:cubicBezTo>
                  <a:cubicBezTo>
                    <a:pt x="393112" y="409593"/>
                    <a:pt x="390352" y="409237"/>
                    <a:pt x="387504" y="408704"/>
                  </a:cubicBezTo>
                  <a:cubicBezTo>
                    <a:pt x="386792" y="408615"/>
                    <a:pt x="386169" y="408527"/>
                    <a:pt x="385457" y="408438"/>
                  </a:cubicBezTo>
                  <a:cubicBezTo>
                    <a:pt x="382786" y="407993"/>
                    <a:pt x="380027" y="407460"/>
                    <a:pt x="377356" y="406927"/>
                  </a:cubicBezTo>
                  <a:cubicBezTo>
                    <a:pt x="377267" y="406927"/>
                    <a:pt x="377178" y="406927"/>
                    <a:pt x="377089" y="406927"/>
                  </a:cubicBezTo>
                  <a:cubicBezTo>
                    <a:pt x="374419" y="406394"/>
                    <a:pt x="371748" y="405772"/>
                    <a:pt x="369167" y="405150"/>
                  </a:cubicBezTo>
                  <a:cubicBezTo>
                    <a:pt x="368455" y="404972"/>
                    <a:pt x="367832" y="404883"/>
                    <a:pt x="367208" y="404705"/>
                  </a:cubicBezTo>
                  <a:cubicBezTo>
                    <a:pt x="364627" y="404083"/>
                    <a:pt x="362224" y="403461"/>
                    <a:pt x="359820" y="402750"/>
                  </a:cubicBezTo>
                  <a:cubicBezTo>
                    <a:pt x="359731" y="402662"/>
                    <a:pt x="359642" y="402662"/>
                    <a:pt x="359553" y="402662"/>
                  </a:cubicBezTo>
                  <a:cubicBezTo>
                    <a:pt x="357061" y="401951"/>
                    <a:pt x="354657" y="401151"/>
                    <a:pt x="352432" y="400351"/>
                  </a:cubicBezTo>
                  <a:cubicBezTo>
                    <a:pt x="351809" y="400173"/>
                    <a:pt x="351275" y="399907"/>
                    <a:pt x="350741" y="399729"/>
                  </a:cubicBezTo>
                  <a:cubicBezTo>
                    <a:pt x="348604" y="398929"/>
                    <a:pt x="346468" y="398041"/>
                    <a:pt x="344510" y="397152"/>
                  </a:cubicBezTo>
                  <a:cubicBezTo>
                    <a:pt x="344421" y="397152"/>
                    <a:pt x="344332" y="397063"/>
                    <a:pt x="344332" y="397063"/>
                  </a:cubicBezTo>
                  <a:close/>
                  <a:moveTo>
                    <a:pt x="64444" y="358499"/>
                  </a:moveTo>
                  <a:cubicBezTo>
                    <a:pt x="69878" y="357343"/>
                    <a:pt x="75312" y="360722"/>
                    <a:pt x="76471" y="366236"/>
                  </a:cubicBezTo>
                  <a:cubicBezTo>
                    <a:pt x="78074" y="373527"/>
                    <a:pt x="80034" y="380819"/>
                    <a:pt x="82350" y="387844"/>
                  </a:cubicBezTo>
                  <a:cubicBezTo>
                    <a:pt x="84043" y="393180"/>
                    <a:pt x="81103" y="398871"/>
                    <a:pt x="75847" y="400561"/>
                  </a:cubicBezTo>
                  <a:cubicBezTo>
                    <a:pt x="74778" y="400916"/>
                    <a:pt x="73709" y="401094"/>
                    <a:pt x="72729" y="401094"/>
                  </a:cubicBezTo>
                  <a:cubicBezTo>
                    <a:pt x="68453" y="401094"/>
                    <a:pt x="64444" y="398337"/>
                    <a:pt x="63018" y="394069"/>
                  </a:cubicBezTo>
                  <a:cubicBezTo>
                    <a:pt x="60613" y="386422"/>
                    <a:pt x="58475" y="378507"/>
                    <a:pt x="56693" y="370504"/>
                  </a:cubicBezTo>
                  <a:cubicBezTo>
                    <a:pt x="55535" y="365080"/>
                    <a:pt x="58920" y="359655"/>
                    <a:pt x="64444" y="358499"/>
                  </a:cubicBezTo>
                  <a:close/>
                  <a:moveTo>
                    <a:pt x="465838" y="353876"/>
                  </a:moveTo>
                  <a:cubicBezTo>
                    <a:pt x="395782" y="353876"/>
                    <a:pt x="352254" y="366317"/>
                    <a:pt x="344866" y="374048"/>
                  </a:cubicBezTo>
                  <a:cubicBezTo>
                    <a:pt x="345044" y="374226"/>
                    <a:pt x="345133" y="374403"/>
                    <a:pt x="345311" y="374492"/>
                  </a:cubicBezTo>
                  <a:cubicBezTo>
                    <a:pt x="345578" y="374759"/>
                    <a:pt x="345845" y="375025"/>
                    <a:pt x="346201" y="375203"/>
                  </a:cubicBezTo>
                  <a:cubicBezTo>
                    <a:pt x="346557" y="375470"/>
                    <a:pt x="346913" y="375825"/>
                    <a:pt x="347358" y="376092"/>
                  </a:cubicBezTo>
                  <a:cubicBezTo>
                    <a:pt x="347803" y="376358"/>
                    <a:pt x="348159" y="376536"/>
                    <a:pt x="348604" y="376803"/>
                  </a:cubicBezTo>
                  <a:cubicBezTo>
                    <a:pt x="349138" y="377158"/>
                    <a:pt x="349672" y="377425"/>
                    <a:pt x="350296" y="377691"/>
                  </a:cubicBezTo>
                  <a:cubicBezTo>
                    <a:pt x="350830" y="377958"/>
                    <a:pt x="351364" y="378224"/>
                    <a:pt x="351898" y="378491"/>
                  </a:cubicBezTo>
                  <a:cubicBezTo>
                    <a:pt x="352610" y="378758"/>
                    <a:pt x="353322" y="379113"/>
                    <a:pt x="354034" y="379380"/>
                  </a:cubicBezTo>
                  <a:cubicBezTo>
                    <a:pt x="354746" y="379646"/>
                    <a:pt x="355369" y="379913"/>
                    <a:pt x="356082" y="380179"/>
                  </a:cubicBezTo>
                  <a:cubicBezTo>
                    <a:pt x="356883" y="380535"/>
                    <a:pt x="357773" y="380801"/>
                    <a:pt x="358663" y="381068"/>
                  </a:cubicBezTo>
                  <a:cubicBezTo>
                    <a:pt x="359375" y="381335"/>
                    <a:pt x="360176" y="381690"/>
                    <a:pt x="361066" y="381957"/>
                  </a:cubicBezTo>
                  <a:cubicBezTo>
                    <a:pt x="361957" y="382223"/>
                    <a:pt x="363025" y="382490"/>
                    <a:pt x="364004" y="382845"/>
                  </a:cubicBezTo>
                  <a:cubicBezTo>
                    <a:pt x="364983" y="383112"/>
                    <a:pt x="365873" y="383378"/>
                    <a:pt x="366852" y="383645"/>
                  </a:cubicBezTo>
                  <a:cubicBezTo>
                    <a:pt x="367921" y="383912"/>
                    <a:pt x="369078" y="384178"/>
                    <a:pt x="370235" y="384534"/>
                  </a:cubicBezTo>
                  <a:cubicBezTo>
                    <a:pt x="371303" y="384800"/>
                    <a:pt x="372282" y="385067"/>
                    <a:pt x="373440" y="385333"/>
                  </a:cubicBezTo>
                  <a:cubicBezTo>
                    <a:pt x="374597" y="385600"/>
                    <a:pt x="375932" y="385867"/>
                    <a:pt x="377178" y="386133"/>
                  </a:cubicBezTo>
                  <a:cubicBezTo>
                    <a:pt x="378335" y="386400"/>
                    <a:pt x="379582" y="386666"/>
                    <a:pt x="380739" y="386933"/>
                  </a:cubicBezTo>
                  <a:cubicBezTo>
                    <a:pt x="382074" y="387199"/>
                    <a:pt x="383498" y="387466"/>
                    <a:pt x="384923" y="387733"/>
                  </a:cubicBezTo>
                  <a:cubicBezTo>
                    <a:pt x="386258" y="387910"/>
                    <a:pt x="387504" y="388177"/>
                    <a:pt x="388928" y="388444"/>
                  </a:cubicBezTo>
                  <a:cubicBezTo>
                    <a:pt x="390352" y="388710"/>
                    <a:pt x="391955" y="388977"/>
                    <a:pt x="393557" y="389154"/>
                  </a:cubicBezTo>
                  <a:cubicBezTo>
                    <a:pt x="394892" y="389421"/>
                    <a:pt x="396316" y="389599"/>
                    <a:pt x="397741" y="389865"/>
                  </a:cubicBezTo>
                  <a:cubicBezTo>
                    <a:pt x="399432" y="390043"/>
                    <a:pt x="401123" y="390310"/>
                    <a:pt x="402904" y="390487"/>
                  </a:cubicBezTo>
                  <a:cubicBezTo>
                    <a:pt x="404328" y="390754"/>
                    <a:pt x="405841" y="390932"/>
                    <a:pt x="407354" y="391109"/>
                  </a:cubicBezTo>
                  <a:cubicBezTo>
                    <a:pt x="409135" y="391287"/>
                    <a:pt x="411093" y="391465"/>
                    <a:pt x="412962" y="391731"/>
                  </a:cubicBezTo>
                  <a:cubicBezTo>
                    <a:pt x="414476" y="391909"/>
                    <a:pt x="416078" y="391998"/>
                    <a:pt x="417680" y="392176"/>
                  </a:cubicBezTo>
                  <a:cubicBezTo>
                    <a:pt x="419639" y="392354"/>
                    <a:pt x="421686" y="392531"/>
                    <a:pt x="423733" y="392709"/>
                  </a:cubicBezTo>
                  <a:cubicBezTo>
                    <a:pt x="425425" y="392798"/>
                    <a:pt x="427027" y="392976"/>
                    <a:pt x="428718" y="393064"/>
                  </a:cubicBezTo>
                  <a:cubicBezTo>
                    <a:pt x="430854" y="393242"/>
                    <a:pt x="433169" y="393331"/>
                    <a:pt x="435483" y="393509"/>
                  </a:cubicBezTo>
                  <a:cubicBezTo>
                    <a:pt x="437086" y="393598"/>
                    <a:pt x="438688" y="393686"/>
                    <a:pt x="440379" y="393775"/>
                  </a:cubicBezTo>
                  <a:cubicBezTo>
                    <a:pt x="443050" y="393864"/>
                    <a:pt x="445809" y="393953"/>
                    <a:pt x="448569" y="394042"/>
                  </a:cubicBezTo>
                  <a:cubicBezTo>
                    <a:pt x="449993" y="394042"/>
                    <a:pt x="451328" y="394131"/>
                    <a:pt x="452752" y="394220"/>
                  </a:cubicBezTo>
                  <a:cubicBezTo>
                    <a:pt x="457025" y="394309"/>
                    <a:pt x="461387" y="394309"/>
                    <a:pt x="465838" y="394309"/>
                  </a:cubicBezTo>
                  <a:cubicBezTo>
                    <a:pt x="470288" y="394309"/>
                    <a:pt x="474650" y="394309"/>
                    <a:pt x="478834" y="394220"/>
                  </a:cubicBezTo>
                  <a:cubicBezTo>
                    <a:pt x="480258" y="394131"/>
                    <a:pt x="481682" y="394042"/>
                    <a:pt x="483017" y="394042"/>
                  </a:cubicBezTo>
                  <a:cubicBezTo>
                    <a:pt x="485777" y="393953"/>
                    <a:pt x="488536" y="393864"/>
                    <a:pt x="491207" y="393775"/>
                  </a:cubicBezTo>
                  <a:cubicBezTo>
                    <a:pt x="492898" y="393686"/>
                    <a:pt x="494500" y="393598"/>
                    <a:pt x="496192" y="393509"/>
                  </a:cubicBezTo>
                  <a:cubicBezTo>
                    <a:pt x="498417" y="393331"/>
                    <a:pt x="500732" y="393242"/>
                    <a:pt x="502957" y="393064"/>
                  </a:cubicBezTo>
                  <a:cubicBezTo>
                    <a:pt x="504648" y="392976"/>
                    <a:pt x="506250" y="392798"/>
                    <a:pt x="507942" y="392709"/>
                  </a:cubicBezTo>
                  <a:cubicBezTo>
                    <a:pt x="509900" y="392531"/>
                    <a:pt x="512036" y="392354"/>
                    <a:pt x="513995" y="392176"/>
                  </a:cubicBezTo>
                  <a:cubicBezTo>
                    <a:pt x="515597" y="391998"/>
                    <a:pt x="517110" y="391820"/>
                    <a:pt x="518713" y="391731"/>
                  </a:cubicBezTo>
                  <a:cubicBezTo>
                    <a:pt x="520582" y="391465"/>
                    <a:pt x="522540" y="391287"/>
                    <a:pt x="524321" y="391109"/>
                  </a:cubicBezTo>
                  <a:cubicBezTo>
                    <a:pt x="525834" y="390932"/>
                    <a:pt x="527258" y="390754"/>
                    <a:pt x="528771" y="390487"/>
                  </a:cubicBezTo>
                  <a:cubicBezTo>
                    <a:pt x="530463" y="390310"/>
                    <a:pt x="532243" y="390043"/>
                    <a:pt x="533934" y="389865"/>
                  </a:cubicBezTo>
                  <a:cubicBezTo>
                    <a:pt x="535359" y="389599"/>
                    <a:pt x="536694" y="389421"/>
                    <a:pt x="538118" y="389154"/>
                  </a:cubicBezTo>
                  <a:cubicBezTo>
                    <a:pt x="539631" y="388977"/>
                    <a:pt x="541234" y="388710"/>
                    <a:pt x="542747" y="388444"/>
                  </a:cubicBezTo>
                  <a:cubicBezTo>
                    <a:pt x="544082" y="388177"/>
                    <a:pt x="545417" y="387999"/>
                    <a:pt x="546663" y="387733"/>
                  </a:cubicBezTo>
                  <a:cubicBezTo>
                    <a:pt x="548088" y="387466"/>
                    <a:pt x="549512" y="387199"/>
                    <a:pt x="550847" y="386933"/>
                  </a:cubicBezTo>
                  <a:cubicBezTo>
                    <a:pt x="552093" y="386666"/>
                    <a:pt x="553251" y="386400"/>
                    <a:pt x="554497" y="386133"/>
                  </a:cubicBezTo>
                  <a:cubicBezTo>
                    <a:pt x="555743" y="385867"/>
                    <a:pt x="556989" y="385600"/>
                    <a:pt x="558235" y="385333"/>
                  </a:cubicBezTo>
                  <a:cubicBezTo>
                    <a:pt x="559304" y="385067"/>
                    <a:pt x="560372" y="384800"/>
                    <a:pt x="561440" y="384534"/>
                  </a:cubicBezTo>
                  <a:cubicBezTo>
                    <a:pt x="562597" y="384178"/>
                    <a:pt x="563754" y="383912"/>
                    <a:pt x="564823" y="383645"/>
                  </a:cubicBezTo>
                  <a:cubicBezTo>
                    <a:pt x="565802" y="383378"/>
                    <a:pt x="566692" y="383112"/>
                    <a:pt x="567582" y="382845"/>
                  </a:cubicBezTo>
                  <a:cubicBezTo>
                    <a:pt x="568650" y="382490"/>
                    <a:pt x="569629" y="382223"/>
                    <a:pt x="570609" y="381957"/>
                  </a:cubicBezTo>
                  <a:cubicBezTo>
                    <a:pt x="571410" y="381690"/>
                    <a:pt x="572211" y="381335"/>
                    <a:pt x="573012" y="381068"/>
                  </a:cubicBezTo>
                  <a:cubicBezTo>
                    <a:pt x="573902" y="380801"/>
                    <a:pt x="574703" y="380535"/>
                    <a:pt x="575593" y="380179"/>
                  </a:cubicBezTo>
                  <a:cubicBezTo>
                    <a:pt x="576306" y="379913"/>
                    <a:pt x="576929" y="379646"/>
                    <a:pt x="577641" y="379380"/>
                  </a:cubicBezTo>
                  <a:cubicBezTo>
                    <a:pt x="578353" y="379113"/>
                    <a:pt x="579065" y="378758"/>
                    <a:pt x="579688" y="378491"/>
                  </a:cubicBezTo>
                  <a:cubicBezTo>
                    <a:pt x="580311" y="378224"/>
                    <a:pt x="580845" y="377958"/>
                    <a:pt x="581379" y="377691"/>
                  </a:cubicBezTo>
                  <a:cubicBezTo>
                    <a:pt x="581914" y="377425"/>
                    <a:pt x="582537" y="377158"/>
                    <a:pt x="582982" y="376803"/>
                  </a:cubicBezTo>
                  <a:cubicBezTo>
                    <a:pt x="583427" y="376536"/>
                    <a:pt x="583872" y="376358"/>
                    <a:pt x="584228" y="376092"/>
                  </a:cubicBezTo>
                  <a:cubicBezTo>
                    <a:pt x="584673" y="375825"/>
                    <a:pt x="585118" y="375470"/>
                    <a:pt x="585474" y="375203"/>
                  </a:cubicBezTo>
                  <a:cubicBezTo>
                    <a:pt x="585741" y="375025"/>
                    <a:pt x="586097" y="374759"/>
                    <a:pt x="586275" y="374492"/>
                  </a:cubicBezTo>
                  <a:cubicBezTo>
                    <a:pt x="586453" y="374403"/>
                    <a:pt x="586631" y="374226"/>
                    <a:pt x="586720" y="374048"/>
                  </a:cubicBezTo>
                  <a:cubicBezTo>
                    <a:pt x="579332" y="366317"/>
                    <a:pt x="535893" y="353876"/>
                    <a:pt x="465838" y="353876"/>
                  </a:cubicBezTo>
                  <a:close/>
                  <a:moveTo>
                    <a:pt x="465838" y="333704"/>
                  </a:moveTo>
                  <a:cubicBezTo>
                    <a:pt x="480347" y="333704"/>
                    <a:pt x="607639" y="334770"/>
                    <a:pt x="607639" y="374137"/>
                  </a:cubicBezTo>
                  <a:lnTo>
                    <a:pt x="607639" y="434741"/>
                  </a:lnTo>
                  <a:lnTo>
                    <a:pt x="607639" y="495434"/>
                  </a:lnTo>
                  <a:lnTo>
                    <a:pt x="607639" y="556128"/>
                  </a:lnTo>
                  <a:cubicBezTo>
                    <a:pt x="607639" y="595405"/>
                    <a:pt x="480347" y="596560"/>
                    <a:pt x="465838" y="596560"/>
                  </a:cubicBezTo>
                  <a:cubicBezTo>
                    <a:pt x="451328" y="596560"/>
                    <a:pt x="324036" y="595405"/>
                    <a:pt x="324036" y="556128"/>
                  </a:cubicBezTo>
                  <a:lnTo>
                    <a:pt x="324036" y="495434"/>
                  </a:lnTo>
                  <a:lnTo>
                    <a:pt x="324036" y="434741"/>
                  </a:lnTo>
                  <a:lnTo>
                    <a:pt x="324036" y="374137"/>
                  </a:lnTo>
                  <a:cubicBezTo>
                    <a:pt x="324036" y="334770"/>
                    <a:pt x="451328" y="333704"/>
                    <a:pt x="465838" y="333704"/>
                  </a:cubicBezTo>
                  <a:close/>
                  <a:moveTo>
                    <a:pt x="60789" y="303290"/>
                  </a:moveTo>
                  <a:cubicBezTo>
                    <a:pt x="66294" y="303290"/>
                    <a:pt x="70823" y="307822"/>
                    <a:pt x="70823" y="313421"/>
                  </a:cubicBezTo>
                  <a:cubicBezTo>
                    <a:pt x="70823" y="319908"/>
                    <a:pt x="71089" y="326484"/>
                    <a:pt x="71622" y="332882"/>
                  </a:cubicBezTo>
                  <a:cubicBezTo>
                    <a:pt x="71977" y="338481"/>
                    <a:pt x="67892" y="343280"/>
                    <a:pt x="62298" y="343724"/>
                  </a:cubicBezTo>
                  <a:cubicBezTo>
                    <a:pt x="62032" y="343724"/>
                    <a:pt x="61765" y="343724"/>
                    <a:pt x="61499" y="343724"/>
                  </a:cubicBezTo>
                  <a:cubicBezTo>
                    <a:pt x="56260" y="343724"/>
                    <a:pt x="51820" y="339725"/>
                    <a:pt x="51465" y="334393"/>
                  </a:cubicBezTo>
                  <a:cubicBezTo>
                    <a:pt x="50932" y="327462"/>
                    <a:pt x="50666" y="320441"/>
                    <a:pt x="50666" y="313421"/>
                  </a:cubicBezTo>
                  <a:cubicBezTo>
                    <a:pt x="50666" y="307822"/>
                    <a:pt x="55195" y="303290"/>
                    <a:pt x="60789" y="303290"/>
                  </a:cubicBezTo>
                  <a:close/>
                  <a:moveTo>
                    <a:pt x="545312" y="262877"/>
                  </a:moveTo>
                  <a:cubicBezTo>
                    <a:pt x="550831" y="262433"/>
                    <a:pt x="555727" y="266696"/>
                    <a:pt x="556172" y="272203"/>
                  </a:cubicBezTo>
                  <a:cubicBezTo>
                    <a:pt x="556706" y="279131"/>
                    <a:pt x="556973" y="286148"/>
                    <a:pt x="556973" y="293165"/>
                  </a:cubicBezTo>
                  <a:cubicBezTo>
                    <a:pt x="556973" y="298760"/>
                    <a:pt x="552433" y="303290"/>
                    <a:pt x="546826" y="303290"/>
                  </a:cubicBezTo>
                  <a:cubicBezTo>
                    <a:pt x="541218" y="303290"/>
                    <a:pt x="536678" y="298760"/>
                    <a:pt x="536678" y="293165"/>
                  </a:cubicBezTo>
                  <a:cubicBezTo>
                    <a:pt x="536678" y="286681"/>
                    <a:pt x="536411" y="280108"/>
                    <a:pt x="535966" y="273713"/>
                  </a:cubicBezTo>
                  <a:cubicBezTo>
                    <a:pt x="535521" y="268206"/>
                    <a:pt x="539705" y="263321"/>
                    <a:pt x="545312" y="262877"/>
                  </a:cubicBezTo>
                  <a:close/>
                  <a:moveTo>
                    <a:pt x="70838" y="212287"/>
                  </a:moveTo>
                  <a:cubicBezTo>
                    <a:pt x="65321" y="212287"/>
                    <a:pt x="60782" y="216819"/>
                    <a:pt x="60782" y="222417"/>
                  </a:cubicBezTo>
                  <a:cubicBezTo>
                    <a:pt x="60782" y="228015"/>
                    <a:pt x="65321" y="232547"/>
                    <a:pt x="70838" y="232547"/>
                  </a:cubicBezTo>
                  <a:lnTo>
                    <a:pt x="151911" y="232547"/>
                  </a:lnTo>
                  <a:cubicBezTo>
                    <a:pt x="157429" y="232547"/>
                    <a:pt x="161967" y="228015"/>
                    <a:pt x="161967" y="222417"/>
                  </a:cubicBezTo>
                  <a:cubicBezTo>
                    <a:pt x="161967" y="216819"/>
                    <a:pt x="157429" y="212287"/>
                    <a:pt x="151911" y="212287"/>
                  </a:cubicBezTo>
                  <a:close/>
                  <a:moveTo>
                    <a:pt x="531805" y="206116"/>
                  </a:moveTo>
                  <a:cubicBezTo>
                    <a:pt x="537147" y="204428"/>
                    <a:pt x="542845" y="207359"/>
                    <a:pt x="544536" y="212599"/>
                  </a:cubicBezTo>
                  <a:cubicBezTo>
                    <a:pt x="547029" y="220237"/>
                    <a:pt x="549166" y="228141"/>
                    <a:pt x="550947" y="236134"/>
                  </a:cubicBezTo>
                  <a:cubicBezTo>
                    <a:pt x="552104" y="241552"/>
                    <a:pt x="548632" y="246969"/>
                    <a:pt x="543201" y="248213"/>
                  </a:cubicBezTo>
                  <a:cubicBezTo>
                    <a:pt x="542489" y="248301"/>
                    <a:pt x="541776" y="248390"/>
                    <a:pt x="540975" y="248390"/>
                  </a:cubicBezTo>
                  <a:cubicBezTo>
                    <a:pt x="536345" y="248390"/>
                    <a:pt x="532161" y="245193"/>
                    <a:pt x="531093" y="240486"/>
                  </a:cubicBezTo>
                  <a:cubicBezTo>
                    <a:pt x="529490" y="233114"/>
                    <a:pt x="527531" y="225832"/>
                    <a:pt x="525306" y="218905"/>
                  </a:cubicBezTo>
                  <a:cubicBezTo>
                    <a:pt x="523525" y="213576"/>
                    <a:pt x="526463" y="207892"/>
                    <a:pt x="531805" y="206116"/>
                  </a:cubicBezTo>
                  <a:close/>
                  <a:moveTo>
                    <a:pt x="50637" y="171855"/>
                  </a:moveTo>
                  <a:cubicBezTo>
                    <a:pt x="45031" y="171855"/>
                    <a:pt x="40492" y="176387"/>
                    <a:pt x="40492" y="181985"/>
                  </a:cubicBezTo>
                  <a:cubicBezTo>
                    <a:pt x="40492" y="187584"/>
                    <a:pt x="45031" y="192115"/>
                    <a:pt x="50637" y="192115"/>
                  </a:cubicBezTo>
                  <a:lnTo>
                    <a:pt x="91129" y="192115"/>
                  </a:lnTo>
                  <a:cubicBezTo>
                    <a:pt x="96735" y="192115"/>
                    <a:pt x="101274" y="187584"/>
                    <a:pt x="101274" y="181985"/>
                  </a:cubicBezTo>
                  <a:cubicBezTo>
                    <a:pt x="101274" y="176387"/>
                    <a:pt x="96735" y="171855"/>
                    <a:pt x="91129" y="171855"/>
                  </a:cubicBezTo>
                  <a:close/>
                  <a:moveTo>
                    <a:pt x="504589" y="154525"/>
                  </a:moveTo>
                  <a:cubicBezTo>
                    <a:pt x="509300" y="151504"/>
                    <a:pt x="515522" y="152837"/>
                    <a:pt x="518545" y="157545"/>
                  </a:cubicBezTo>
                  <a:cubicBezTo>
                    <a:pt x="522900" y="164386"/>
                    <a:pt x="526989" y="171494"/>
                    <a:pt x="530633" y="178779"/>
                  </a:cubicBezTo>
                  <a:cubicBezTo>
                    <a:pt x="533122" y="183754"/>
                    <a:pt x="531166" y="189795"/>
                    <a:pt x="526189" y="192283"/>
                  </a:cubicBezTo>
                  <a:cubicBezTo>
                    <a:pt x="524678" y="193083"/>
                    <a:pt x="523167" y="193349"/>
                    <a:pt x="521656" y="193349"/>
                  </a:cubicBezTo>
                  <a:cubicBezTo>
                    <a:pt x="517922" y="193349"/>
                    <a:pt x="514367" y="191395"/>
                    <a:pt x="512589" y="187841"/>
                  </a:cubicBezTo>
                  <a:cubicBezTo>
                    <a:pt x="509300" y="181178"/>
                    <a:pt x="505567" y="174692"/>
                    <a:pt x="501567" y="168473"/>
                  </a:cubicBezTo>
                  <a:cubicBezTo>
                    <a:pt x="498545" y="163764"/>
                    <a:pt x="499878" y="157545"/>
                    <a:pt x="504589" y="154525"/>
                  </a:cubicBezTo>
                  <a:close/>
                  <a:moveTo>
                    <a:pt x="50637" y="131424"/>
                  </a:moveTo>
                  <a:cubicBezTo>
                    <a:pt x="45031" y="131424"/>
                    <a:pt x="40492" y="135956"/>
                    <a:pt x="40492" y="141554"/>
                  </a:cubicBezTo>
                  <a:cubicBezTo>
                    <a:pt x="40492" y="147152"/>
                    <a:pt x="45031" y="151684"/>
                    <a:pt x="50637" y="151684"/>
                  </a:cubicBezTo>
                  <a:lnTo>
                    <a:pt x="151911" y="151684"/>
                  </a:lnTo>
                  <a:cubicBezTo>
                    <a:pt x="157429" y="151684"/>
                    <a:pt x="161967" y="147152"/>
                    <a:pt x="161967" y="141554"/>
                  </a:cubicBezTo>
                  <a:cubicBezTo>
                    <a:pt x="161967" y="135956"/>
                    <a:pt x="157429" y="131424"/>
                    <a:pt x="151911" y="131424"/>
                  </a:cubicBezTo>
                  <a:close/>
                  <a:moveTo>
                    <a:pt x="479010" y="111064"/>
                  </a:moveTo>
                  <a:cubicBezTo>
                    <a:pt x="485066" y="116488"/>
                    <a:pt x="490854" y="122356"/>
                    <a:pt x="496286" y="128401"/>
                  </a:cubicBezTo>
                  <a:cubicBezTo>
                    <a:pt x="500026" y="132580"/>
                    <a:pt x="499670" y="138982"/>
                    <a:pt x="495573" y="142716"/>
                  </a:cubicBezTo>
                  <a:cubicBezTo>
                    <a:pt x="493614" y="144405"/>
                    <a:pt x="491210" y="145294"/>
                    <a:pt x="488806" y="145294"/>
                  </a:cubicBezTo>
                  <a:cubicBezTo>
                    <a:pt x="486045" y="145294"/>
                    <a:pt x="483196" y="144138"/>
                    <a:pt x="481236" y="141916"/>
                  </a:cubicBezTo>
                  <a:cubicBezTo>
                    <a:pt x="476250" y="136403"/>
                    <a:pt x="470996" y="131069"/>
                    <a:pt x="465475" y="126179"/>
                  </a:cubicBezTo>
                  <a:cubicBezTo>
                    <a:pt x="461289" y="122445"/>
                    <a:pt x="460933" y="116043"/>
                    <a:pt x="464673" y="111864"/>
                  </a:cubicBezTo>
                  <a:cubicBezTo>
                    <a:pt x="468413" y="107775"/>
                    <a:pt x="474825" y="107330"/>
                    <a:pt x="479010" y="111064"/>
                  </a:cubicBezTo>
                  <a:close/>
                  <a:moveTo>
                    <a:pt x="80984" y="90993"/>
                  </a:moveTo>
                  <a:cubicBezTo>
                    <a:pt x="75377" y="90993"/>
                    <a:pt x="70838" y="95525"/>
                    <a:pt x="70838" y="101123"/>
                  </a:cubicBezTo>
                  <a:cubicBezTo>
                    <a:pt x="70838" y="106632"/>
                    <a:pt x="75377" y="111164"/>
                    <a:pt x="80984" y="111164"/>
                  </a:cubicBezTo>
                  <a:lnTo>
                    <a:pt x="192403" y="111164"/>
                  </a:lnTo>
                  <a:cubicBezTo>
                    <a:pt x="198010" y="111164"/>
                    <a:pt x="202548" y="106632"/>
                    <a:pt x="202548" y="101123"/>
                  </a:cubicBezTo>
                  <a:cubicBezTo>
                    <a:pt x="202548" y="95525"/>
                    <a:pt x="198010" y="90993"/>
                    <a:pt x="192403" y="90993"/>
                  </a:cubicBezTo>
                  <a:close/>
                  <a:moveTo>
                    <a:pt x="428551" y="76882"/>
                  </a:moveTo>
                  <a:cubicBezTo>
                    <a:pt x="435844" y="80526"/>
                    <a:pt x="443047" y="84614"/>
                    <a:pt x="449806" y="88968"/>
                  </a:cubicBezTo>
                  <a:cubicBezTo>
                    <a:pt x="454519" y="91990"/>
                    <a:pt x="455853" y="98210"/>
                    <a:pt x="452829" y="102920"/>
                  </a:cubicBezTo>
                  <a:cubicBezTo>
                    <a:pt x="450873" y="105942"/>
                    <a:pt x="447671" y="107541"/>
                    <a:pt x="444292" y="107541"/>
                  </a:cubicBezTo>
                  <a:cubicBezTo>
                    <a:pt x="442425" y="107541"/>
                    <a:pt x="440557" y="107008"/>
                    <a:pt x="438867" y="105942"/>
                  </a:cubicBezTo>
                  <a:cubicBezTo>
                    <a:pt x="432642" y="101943"/>
                    <a:pt x="426150" y="98210"/>
                    <a:pt x="419480" y="94922"/>
                  </a:cubicBezTo>
                  <a:cubicBezTo>
                    <a:pt x="414500" y="92434"/>
                    <a:pt x="412455" y="86302"/>
                    <a:pt x="415034" y="81326"/>
                  </a:cubicBezTo>
                  <a:cubicBezTo>
                    <a:pt x="417524" y="76349"/>
                    <a:pt x="423571" y="74305"/>
                    <a:pt x="428551" y="76882"/>
                  </a:cubicBezTo>
                  <a:close/>
                  <a:moveTo>
                    <a:pt x="371165" y="56618"/>
                  </a:moveTo>
                  <a:cubicBezTo>
                    <a:pt x="379173" y="58392"/>
                    <a:pt x="387092" y="60521"/>
                    <a:pt x="394743" y="62917"/>
                  </a:cubicBezTo>
                  <a:cubicBezTo>
                    <a:pt x="400082" y="64691"/>
                    <a:pt x="402929" y="70370"/>
                    <a:pt x="401238" y="75693"/>
                  </a:cubicBezTo>
                  <a:cubicBezTo>
                    <a:pt x="399815" y="79952"/>
                    <a:pt x="395900" y="82702"/>
                    <a:pt x="391629" y="82702"/>
                  </a:cubicBezTo>
                  <a:cubicBezTo>
                    <a:pt x="390562" y="82702"/>
                    <a:pt x="389494" y="82525"/>
                    <a:pt x="388515" y="82170"/>
                  </a:cubicBezTo>
                  <a:cubicBezTo>
                    <a:pt x="381486" y="79952"/>
                    <a:pt x="374190" y="77911"/>
                    <a:pt x="366894" y="76314"/>
                  </a:cubicBezTo>
                  <a:cubicBezTo>
                    <a:pt x="361378" y="75161"/>
                    <a:pt x="357908" y="69749"/>
                    <a:pt x="359154" y="64336"/>
                  </a:cubicBezTo>
                  <a:cubicBezTo>
                    <a:pt x="360310" y="58924"/>
                    <a:pt x="365738" y="55464"/>
                    <a:pt x="371165" y="56618"/>
                  </a:cubicBezTo>
                  <a:close/>
                  <a:moveTo>
                    <a:pt x="50637" y="50561"/>
                  </a:moveTo>
                  <a:cubicBezTo>
                    <a:pt x="45031" y="50561"/>
                    <a:pt x="40492" y="55093"/>
                    <a:pt x="40492" y="60692"/>
                  </a:cubicBezTo>
                  <a:cubicBezTo>
                    <a:pt x="40492" y="66201"/>
                    <a:pt x="45031" y="70733"/>
                    <a:pt x="50637" y="70733"/>
                  </a:cubicBezTo>
                  <a:lnTo>
                    <a:pt x="151911" y="70733"/>
                  </a:lnTo>
                  <a:cubicBezTo>
                    <a:pt x="157429" y="70733"/>
                    <a:pt x="161967" y="66201"/>
                    <a:pt x="161967" y="60692"/>
                  </a:cubicBezTo>
                  <a:cubicBezTo>
                    <a:pt x="161967" y="55093"/>
                    <a:pt x="157429" y="50561"/>
                    <a:pt x="151911" y="50561"/>
                  </a:cubicBezTo>
                  <a:close/>
                  <a:moveTo>
                    <a:pt x="313927" y="50525"/>
                  </a:moveTo>
                  <a:cubicBezTo>
                    <a:pt x="320956" y="50525"/>
                    <a:pt x="328074" y="50792"/>
                    <a:pt x="334925" y="51327"/>
                  </a:cubicBezTo>
                  <a:cubicBezTo>
                    <a:pt x="340530" y="51683"/>
                    <a:pt x="344712" y="56584"/>
                    <a:pt x="344267" y="62197"/>
                  </a:cubicBezTo>
                  <a:cubicBezTo>
                    <a:pt x="343911" y="67544"/>
                    <a:pt x="339463" y="71553"/>
                    <a:pt x="334213" y="71553"/>
                  </a:cubicBezTo>
                  <a:cubicBezTo>
                    <a:pt x="333946" y="71553"/>
                    <a:pt x="333679" y="71553"/>
                    <a:pt x="333412" y="71553"/>
                  </a:cubicBezTo>
                  <a:cubicBezTo>
                    <a:pt x="327006" y="71019"/>
                    <a:pt x="320422" y="70751"/>
                    <a:pt x="313927" y="70751"/>
                  </a:cubicBezTo>
                  <a:cubicBezTo>
                    <a:pt x="308322" y="70751"/>
                    <a:pt x="303784" y="66207"/>
                    <a:pt x="303784" y="60683"/>
                  </a:cubicBezTo>
                  <a:cubicBezTo>
                    <a:pt x="303784" y="55069"/>
                    <a:pt x="308322" y="50525"/>
                    <a:pt x="313927" y="50525"/>
                  </a:cubicBezTo>
                  <a:close/>
                  <a:moveTo>
                    <a:pt x="30347" y="0"/>
                  </a:moveTo>
                  <a:lnTo>
                    <a:pt x="253096" y="0"/>
                  </a:lnTo>
                  <a:cubicBezTo>
                    <a:pt x="269916" y="0"/>
                    <a:pt x="283532" y="13596"/>
                    <a:pt x="283532" y="30301"/>
                  </a:cubicBezTo>
                  <a:lnTo>
                    <a:pt x="283532" y="252718"/>
                  </a:lnTo>
                  <a:cubicBezTo>
                    <a:pt x="283532" y="269513"/>
                    <a:pt x="269916" y="283108"/>
                    <a:pt x="253096" y="283108"/>
                  </a:cubicBezTo>
                  <a:lnTo>
                    <a:pt x="30347" y="283108"/>
                  </a:lnTo>
                  <a:cubicBezTo>
                    <a:pt x="13616" y="283108"/>
                    <a:pt x="0" y="269513"/>
                    <a:pt x="0" y="252718"/>
                  </a:cubicBezTo>
                  <a:lnTo>
                    <a:pt x="0" y="30301"/>
                  </a:lnTo>
                  <a:cubicBezTo>
                    <a:pt x="0" y="13596"/>
                    <a:pt x="13616" y="0"/>
                    <a:pt x="303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任意多边形: 形状 44">
              <a:extLst>
                <a:ext uri="{FF2B5EF4-FFF2-40B4-BE49-F238E27FC236}">
                  <a16:creationId xmlns:a16="http://schemas.microsoft.com/office/drawing/2014/main" id="{0B7520F8-E0C4-4675-9723-510529AF047E}"/>
                </a:ext>
              </a:extLst>
            </p:cNvPr>
            <p:cNvSpPr/>
            <p:nvPr/>
          </p:nvSpPr>
          <p:spPr>
            <a:xfrm>
              <a:off x="2243447" y="4083373"/>
              <a:ext cx="609685" cy="609685"/>
            </a:xfrm>
            <a:custGeom>
              <a:avLst/>
              <a:gdLst>
                <a:gd name="connsiteX0" fmla="*/ 109073 w 493819"/>
                <a:gd name="connsiteY0" fmla="*/ 369446 h 493819"/>
                <a:gd name="connsiteX1" fmla="*/ 104931 w 493819"/>
                <a:gd name="connsiteY1" fmla="*/ 373541 h 493819"/>
                <a:gd name="connsiteX2" fmla="*/ 109073 w 493819"/>
                <a:gd name="connsiteY2" fmla="*/ 377636 h 493819"/>
                <a:gd name="connsiteX3" fmla="*/ 273940 w 493819"/>
                <a:gd name="connsiteY3" fmla="*/ 377636 h 493819"/>
                <a:gd name="connsiteX4" fmla="*/ 278034 w 493819"/>
                <a:gd name="connsiteY4" fmla="*/ 373541 h 493819"/>
                <a:gd name="connsiteX5" fmla="*/ 273940 w 493819"/>
                <a:gd name="connsiteY5" fmla="*/ 369446 h 493819"/>
                <a:gd name="connsiteX6" fmla="*/ 109073 w 493819"/>
                <a:gd name="connsiteY6" fmla="*/ 361542 h 493819"/>
                <a:gd name="connsiteX7" fmla="*/ 273940 w 493819"/>
                <a:gd name="connsiteY7" fmla="*/ 361542 h 493819"/>
                <a:gd name="connsiteX8" fmla="*/ 285937 w 493819"/>
                <a:gd name="connsiteY8" fmla="*/ 373493 h 493819"/>
                <a:gd name="connsiteX9" fmla="*/ 273940 w 493819"/>
                <a:gd name="connsiteY9" fmla="*/ 385492 h 493819"/>
                <a:gd name="connsiteX10" fmla="*/ 109073 w 493819"/>
                <a:gd name="connsiteY10" fmla="*/ 385492 h 493819"/>
                <a:gd name="connsiteX11" fmla="*/ 97076 w 493819"/>
                <a:gd name="connsiteY11" fmla="*/ 373493 h 493819"/>
                <a:gd name="connsiteX12" fmla="*/ 109073 w 493819"/>
                <a:gd name="connsiteY12" fmla="*/ 361542 h 493819"/>
                <a:gd name="connsiteX13" fmla="*/ 345542 w 493819"/>
                <a:gd name="connsiteY13" fmla="*/ 349258 h 493819"/>
                <a:gd name="connsiteX14" fmla="*/ 335497 w 493819"/>
                <a:gd name="connsiteY14" fmla="*/ 373493 h 493819"/>
                <a:gd name="connsiteX15" fmla="*/ 359729 w 493819"/>
                <a:gd name="connsiteY15" fmla="*/ 363447 h 493819"/>
                <a:gd name="connsiteX16" fmla="*/ 345542 w 493819"/>
                <a:gd name="connsiteY16" fmla="*/ 349258 h 493819"/>
                <a:gd name="connsiteX17" fmla="*/ 341240 w 493819"/>
                <a:gd name="connsiteY17" fmla="*/ 341872 h 493819"/>
                <a:gd name="connsiteX18" fmla="*/ 353969 w 493819"/>
                <a:gd name="connsiteY18" fmla="*/ 343116 h 493819"/>
                <a:gd name="connsiteX19" fmla="*/ 367537 w 493819"/>
                <a:gd name="connsiteY19" fmla="*/ 363494 h 493819"/>
                <a:gd name="connsiteX20" fmla="*/ 345542 w 493819"/>
                <a:gd name="connsiteY20" fmla="*/ 385492 h 493819"/>
                <a:gd name="connsiteX21" fmla="*/ 325166 w 493819"/>
                <a:gd name="connsiteY21" fmla="*/ 371875 h 493819"/>
                <a:gd name="connsiteX22" fmla="*/ 329974 w 493819"/>
                <a:gd name="connsiteY22" fmla="*/ 347877 h 493819"/>
                <a:gd name="connsiteX23" fmla="*/ 341240 w 493819"/>
                <a:gd name="connsiteY23" fmla="*/ 341872 h 493819"/>
                <a:gd name="connsiteX24" fmla="*/ 232092 w 493819"/>
                <a:gd name="connsiteY24" fmla="*/ 203463 h 493819"/>
                <a:gd name="connsiteX25" fmla="*/ 232092 w 493819"/>
                <a:gd name="connsiteY25" fmla="*/ 239936 h 493819"/>
                <a:gd name="connsiteX26" fmla="*/ 242995 w 493819"/>
                <a:gd name="connsiteY26" fmla="*/ 239936 h 493819"/>
                <a:gd name="connsiteX27" fmla="*/ 259419 w 493819"/>
                <a:gd name="connsiteY27" fmla="*/ 235079 h 493819"/>
                <a:gd name="connsiteX28" fmla="*/ 265037 w 493819"/>
                <a:gd name="connsiteY28" fmla="*/ 221128 h 493819"/>
                <a:gd name="connsiteX29" fmla="*/ 244137 w 493819"/>
                <a:gd name="connsiteY29" fmla="*/ 203463 h 493819"/>
                <a:gd name="connsiteX30" fmla="*/ 293126 w 493819"/>
                <a:gd name="connsiteY30" fmla="*/ 193131 h 493819"/>
                <a:gd name="connsiteX31" fmla="*/ 304885 w 493819"/>
                <a:gd name="connsiteY31" fmla="*/ 193131 h 493819"/>
                <a:gd name="connsiteX32" fmla="*/ 304885 w 493819"/>
                <a:gd name="connsiteY32" fmla="*/ 248078 h 493819"/>
                <a:gd name="connsiteX33" fmla="*/ 327927 w 493819"/>
                <a:gd name="connsiteY33" fmla="*/ 275551 h 493819"/>
                <a:gd name="connsiteX34" fmla="*/ 350160 w 493819"/>
                <a:gd name="connsiteY34" fmla="*/ 248982 h 493819"/>
                <a:gd name="connsiteX35" fmla="*/ 350160 w 493819"/>
                <a:gd name="connsiteY35" fmla="*/ 193131 h 493819"/>
                <a:gd name="connsiteX36" fmla="*/ 361967 w 493819"/>
                <a:gd name="connsiteY36" fmla="*/ 193131 h 493819"/>
                <a:gd name="connsiteX37" fmla="*/ 361967 w 493819"/>
                <a:gd name="connsiteY37" fmla="*/ 247268 h 493819"/>
                <a:gd name="connsiteX38" fmla="*/ 326785 w 493819"/>
                <a:gd name="connsiteY38" fmla="*/ 286026 h 493819"/>
                <a:gd name="connsiteX39" fmla="*/ 293126 w 493819"/>
                <a:gd name="connsiteY39" fmla="*/ 248649 h 493819"/>
                <a:gd name="connsiteX40" fmla="*/ 220286 w 493819"/>
                <a:gd name="connsiteY40" fmla="*/ 193131 h 493819"/>
                <a:gd name="connsiteX41" fmla="*/ 246280 w 493819"/>
                <a:gd name="connsiteY41" fmla="*/ 193131 h 493819"/>
                <a:gd name="connsiteX42" fmla="*/ 269227 w 493819"/>
                <a:gd name="connsiteY42" fmla="*/ 200273 h 493819"/>
                <a:gd name="connsiteX43" fmla="*/ 277415 w 493819"/>
                <a:gd name="connsiteY43" fmla="*/ 220652 h 493819"/>
                <a:gd name="connsiteX44" fmla="*/ 267846 w 493819"/>
                <a:gd name="connsiteY44" fmla="*/ 242459 h 493819"/>
                <a:gd name="connsiteX45" fmla="*/ 243947 w 493819"/>
                <a:gd name="connsiteY45" fmla="*/ 250316 h 493819"/>
                <a:gd name="connsiteX46" fmla="*/ 232092 w 493819"/>
                <a:gd name="connsiteY46" fmla="*/ 250316 h 493819"/>
                <a:gd name="connsiteX47" fmla="*/ 232092 w 493819"/>
                <a:gd name="connsiteY47" fmla="*/ 284503 h 493819"/>
                <a:gd name="connsiteX48" fmla="*/ 220286 w 493819"/>
                <a:gd name="connsiteY48" fmla="*/ 284503 h 493819"/>
                <a:gd name="connsiteX49" fmla="*/ 180390 w 493819"/>
                <a:gd name="connsiteY49" fmla="*/ 191560 h 493819"/>
                <a:gd name="connsiteX50" fmla="*/ 202052 w 493819"/>
                <a:gd name="connsiteY50" fmla="*/ 195274 h 493819"/>
                <a:gd name="connsiteX51" fmla="*/ 202052 w 493819"/>
                <a:gd name="connsiteY51" fmla="*/ 207606 h 493819"/>
                <a:gd name="connsiteX52" fmla="*/ 180533 w 493819"/>
                <a:gd name="connsiteY52" fmla="*/ 202178 h 493819"/>
                <a:gd name="connsiteX53" fmla="*/ 155634 w 493819"/>
                <a:gd name="connsiteY53" fmla="*/ 212367 h 493819"/>
                <a:gd name="connsiteX54" fmla="*/ 146017 w 493819"/>
                <a:gd name="connsiteY54" fmla="*/ 239841 h 493819"/>
                <a:gd name="connsiteX55" fmla="*/ 154967 w 493819"/>
                <a:gd name="connsiteY55" fmla="*/ 265885 h 493819"/>
                <a:gd name="connsiteX56" fmla="*/ 178438 w 493819"/>
                <a:gd name="connsiteY56" fmla="*/ 275504 h 493819"/>
                <a:gd name="connsiteX57" fmla="*/ 202052 w 493819"/>
                <a:gd name="connsiteY57" fmla="*/ 269409 h 493819"/>
                <a:gd name="connsiteX58" fmla="*/ 202004 w 493819"/>
                <a:gd name="connsiteY58" fmla="*/ 280693 h 493819"/>
                <a:gd name="connsiteX59" fmla="*/ 176724 w 493819"/>
                <a:gd name="connsiteY59" fmla="*/ 286026 h 493819"/>
                <a:gd name="connsiteX60" fmla="*/ 145303 w 493819"/>
                <a:gd name="connsiteY60" fmla="*/ 273504 h 493819"/>
                <a:gd name="connsiteX61" fmla="*/ 133591 w 493819"/>
                <a:gd name="connsiteY61" fmla="*/ 240507 h 493819"/>
                <a:gd name="connsiteX62" fmla="*/ 146779 w 493819"/>
                <a:gd name="connsiteY62" fmla="*/ 204987 h 493819"/>
                <a:gd name="connsiteX63" fmla="*/ 180390 w 493819"/>
                <a:gd name="connsiteY63" fmla="*/ 191560 h 493819"/>
                <a:gd name="connsiteX64" fmla="*/ 122023 w 493819"/>
                <a:gd name="connsiteY64" fmla="*/ 107902 h 493819"/>
                <a:gd name="connsiteX65" fmla="*/ 102027 w 493819"/>
                <a:gd name="connsiteY65" fmla="*/ 121234 h 493819"/>
                <a:gd name="connsiteX66" fmla="*/ 106693 w 493819"/>
                <a:gd name="connsiteY66" fmla="*/ 144803 h 493819"/>
                <a:gd name="connsiteX67" fmla="*/ 130307 w 493819"/>
                <a:gd name="connsiteY67" fmla="*/ 149516 h 493819"/>
                <a:gd name="connsiteX68" fmla="*/ 143637 w 493819"/>
                <a:gd name="connsiteY68" fmla="*/ 129519 h 493819"/>
                <a:gd name="connsiteX69" fmla="*/ 122023 w 493819"/>
                <a:gd name="connsiteY69" fmla="*/ 107902 h 493819"/>
                <a:gd name="connsiteX70" fmla="*/ 116250 w 493819"/>
                <a:gd name="connsiteY70" fmla="*/ 100593 h 493819"/>
                <a:gd name="connsiteX71" fmla="*/ 133306 w 493819"/>
                <a:gd name="connsiteY71" fmla="*/ 102236 h 493819"/>
                <a:gd name="connsiteX72" fmla="*/ 151492 w 493819"/>
                <a:gd name="connsiteY72" fmla="*/ 129519 h 493819"/>
                <a:gd name="connsiteX73" fmla="*/ 122023 w 493819"/>
                <a:gd name="connsiteY73" fmla="*/ 159039 h 493819"/>
                <a:gd name="connsiteX74" fmla="*/ 94743 w 493819"/>
                <a:gd name="connsiteY74" fmla="*/ 140803 h 493819"/>
                <a:gd name="connsiteX75" fmla="*/ 101123 w 493819"/>
                <a:gd name="connsiteY75" fmla="*/ 108664 h 493819"/>
                <a:gd name="connsiteX76" fmla="*/ 116250 w 493819"/>
                <a:gd name="connsiteY76" fmla="*/ 100593 h 493819"/>
                <a:gd name="connsiteX77" fmla="*/ 70402 w 493819"/>
                <a:gd name="connsiteY77" fmla="*/ 70500 h 493819"/>
                <a:gd name="connsiteX78" fmla="*/ 70402 w 493819"/>
                <a:gd name="connsiteY78" fmla="*/ 423465 h 493819"/>
                <a:gd name="connsiteX79" fmla="*/ 423417 w 493819"/>
                <a:gd name="connsiteY79" fmla="*/ 423465 h 493819"/>
                <a:gd name="connsiteX80" fmla="*/ 423417 w 493819"/>
                <a:gd name="connsiteY80" fmla="*/ 70500 h 493819"/>
                <a:gd name="connsiteX81" fmla="*/ 62496 w 493819"/>
                <a:gd name="connsiteY81" fmla="*/ 62595 h 493819"/>
                <a:gd name="connsiteX82" fmla="*/ 431323 w 493819"/>
                <a:gd name="connsiteY82" fmla="*/ 62595 h 493819"/>
                <a:gd name="connsiteX83" fmla="*/ 431323 w 493819"/>
                <a:gd name="connsiteY83" fmla="*/ 431322 h 493819"/>
                <a:gd name="connsiteX84" fmla="*/ 62496 w 493819"/>
                <a:gd name="connsiteY84" fmla="*/ 431322 h 493819"/>
                <a:gd name="connsiteX85" fmla="*/ 82629 w 493819"/>
                <a:gd name="connsiteY85" fmla="*/ 7858 h 493819"/>
                <a:gd name="connsiteX86" fmla="*/ 7858 w 493819"/>
                <a:gd name="connsiteY86" fmla="*/ 82628 h 493819"/>
                <a:gd name="connsiteX87" fmla="*/ 7858 w 493819"/>
                <a:gd name="connsiteY87" fmla="*/ 411143 h 493819"/>
                <a:gd name="connsiteX88" fmla="*/ 82629 w 493819"/>
                <a:gd name="connsiteY88" fmla="*/ 485961 h 493819"/>
                <a:gd name="connsiteX89" fmla="*/ 411190 w 493819"/>
                <a:gd name="connsiteY89" fmla="*/ 485961 h 493819"/>
                <a:gd name="connsiteX90" fmla="*/ 485961 w 493819"/>
                <a:gd name="connsiteY90" fmla="*/ 411143 h 493819"/>
                <a:gd name="connsiteX91" fmla="*/ 485961 w 493819"/>
                <a:gd name="connsiteY91" fmla="*/ 82628 h 493819"/>
                <a:gd name="connsiteX92" fmla="*/ 411190 w 493819"/>
                <a:gd name="connsiteY92" fmla="*/ 7858 h 493819"/>
                <a:gd name="connsiteX93" fmla="*/ 82629 w 493819"/>
                <a:gd name="connsiteY93" fmla="*/ 0 h 493819"/>
                <a:gd name="connsiteX94" fmla="*/ 411190 w 493819"/>
                <a:gd name="connsiteY94" fmla="*/ 0 h 493819"/>
                <a:gd name="connsiteX95" fmla="*/ 493819 w 493819"/>
                <a:gd name="connsiteY95" fmla="*/ 82628 h 493819"/>
                <a:gd name="connsiteX96" fmla="*/ 493819 w 493819"/>
                <a:gd name="connsiteY96" fmla="*/ 411143 h 493819"/>
                <a:gd name="connsiteX97" fmla="*/ 411190 w 493819"/>
                <a:gd name="connsiteY97" fmla="*/ 493819 h 493819"/>
                <a:gd name="connsiteX98" fmla="*/ 82629 w 493819"/>
                <a:gd name="connsiteY98" fmla="*/ 493819 h 493819"/>
                <a:gd name="connsiteX99" fmla="*/ 0 w 493819"/>
                <a:gd name="connsiteY99" fmla="*/ 411143 h 493819"/>
                <a:gd name="connsiteX100" fmla="*/ 0 w 493819"/>
                <a:gd name="connsiteY100" fmla="*/ 82628 h 493819"/>
                <a:gd name="connsiteX101" fmla="*/ 82629 w 493819"/>
                <a:gd name="connsiteY101" fmla="*/ 0 h 49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93819" h="493819">
                  <a:moveTo>
                    <a:pt x="109073" y="369446"/>
                  </a:moveTo>
                  <a:cubicBezTo>
                    <a:pt x="106788" y="369446"/>
                    <a:pt x="104931" y="371256"/>
                    <a:pt x="104931" y="373541"/>
                  </a:cubicBezTo>
                  <a:cubicBezTo>
                    <a:pt x="104931" y="375779"/>
                    <a:pt x="106788" y="377636"/>
                    <a:pt x="109073" y="377636"/>
                  </a:cubicBezTo>
                  <a:lnTo>
                    <a:pt x="273940" y="377636"/>
                  </a:lnTo>
                  <a:cubicBezTo>
                    <a:pt x="276225" y="377636"/>
                    <a:pt x="278034" y="375779"/>
                    <a:pt x="278034" y="373541"/>
                  </a:cubicBezTo>
                  <a:cubicBezTo>
                    <a:pt x="278034" y="371256"/>
                    <a:pt x="276225" y="369399"/>
                    <a:pt x="273940" y="369446"/>
                  </a:cubicBezTo>
                  <a:close/>
                  <a:moveTo>
                    <a:pt x="109073" y="361542"/>
                  </a:moveTo>
                  <a:lnTo>
                    <a:pt x="273940" y="361542"/>
                  </a:lnTo>
                  <a:cubicBezTo>
                    <a:pt x="280557" y="361542"/>
                    <a:pt x="285937" y="366923"/>
                    <a:pt x="285937" y="373493"/>
                  </a:cubicBezTo>
                  <a:cubicBezTo>
                    <a:pt x="285937" y="380112"/>
                    <a:pt x="280557" y="385492"/>
                    <a:pt x="273940" y="385492"/>
                  </a:cubicBezTo>
                  <a:lnTo>
                    <a:pt x="109073" y="385492"/>
                  </a:lnTo>
                  <a:cubicBezTo>
                    <a:pt x="102456" y="385492"/>
                    <a:pt x="97076" y="380112"/>
                    <a:pt x="97076" y="373493"/>
                  </a:cubicBezTo>
                  <a:cubicBezTo>
                    <a:pt x="97076" y="366923"/>
                    <a:pt x="102456" y="361542"/>
                    <a:pt x="109073" y="361542"/>
                  </a:cubicBezTo>
                  <a:close/>
                  <a:moveTo>
                    <a:pt x="345542" y="349258"/>
                  </a:moveTo>
                  <a:cubicBezTo>
                    <a:pt x="332878" y="349258"/>
                    <a:pt x="326594" y="364542"/>
                    <a:pt x="335497" y="373493"/>
                  </a:cubicBezTo>
                  <a:cubicBezTo>
                    <a:pt x="344447" y="382397"/>
                    <a:pt x="359729" y="376065"/>
                    <a:pt x="359729" y="363447"/>
                  </a:cubicBezTo>
                  <a:cubicBezTo>
                    <a:pt x="359682" y="355638"/>
                    <a:pt x="353350" y="349258"/>
                    <a:pt x="345542" y="349258"/>
                  </a:cubicBezTo>
                  <a:close/>
                  <a:moveTo>
                    <a:pt x="341240" y="341872"/>
                  </a:moveTo>
                  <a:cubicBezTo>
                    <a:pt x="345424" y="341045"/>
                    <a:pt x="349851" y="341426"/>
                    <a:pt x="353969" y="343116"/>
                  </a:cubicBezTo>
                  <a:cubicBezTo>
                    <a:pt x="362205" y="346544"/>
                    <a:pt x="367537" y="354543"/>
                    <a:pt x="367537" y="363494"/>
                  </a:cubicBezTo>
                  <a:cubicBezTo>
                    <a:pt x="367537" y="375636"/>
                    <a:pt x="357682" y="385445"/>
                    <a:pt x="345542" y="385492"/>
                  </a:cubicBezTo>
                  <a:cubicBezTo>
                    <a:pt x="336639" y="385492"/>
                    <a:pt x="328594" y="380112"/>
                    <a:pt x="325166" y="371875"/>
                  </a:cubicBezTo>
                  <a:cubicBezTo>
                    <a:pt x="321786" y="363685"/>
                    <a:pt x="323642" y="354210"/>
                    <a:pt x="329974" y="347877"/>
                  </a:cubicBezTo>
                  <a:cubicBezTo>
                    <a:pt x="333117" y="344735"/>
                    <a:pt x="337056" y="342699"/>
                    <a:pt x="341240" y="341872"/>
                  </a:cubicBezTo>
                  <a:close/>
                  <a:moveTo>
                    <a:pt x="232092" y="203463"/>
                  </a:moveTo>
                  <a:lnTo>
                    <a:pt x="232092" y="239936"/>
                  </a:lnTo>
                  <a:lnTo>
                    <a:pt x="242995" y="239936"/>
                  </a:lnTo>
                  <a:cubicBezTo>
                    <a:pt x="250231" y="239936"/>
                    <a:pt x="255658" y="238317"/>
                    <a:pt x="259419" y="235079"/>
                  </a:cubicBezTo>
                  <a:cubicBezTo>
                    <a:pt x="263133" y="231841"/>
                    <a:pt x="265037" y="227175"/>
                    <a:pt x="265037" y="221128"/>
                  </a:cubicBezTo>
                  <a:cubicBezTo>
                    <a:pt x="265037" y="209367"/>
                    <a:pt x="258039" y="203463"/>
                    <a:pt x="244137" y="203463"/>
                  </a:cubicBezTo>
                  <a:close/>
                  <a:moveTo>
                    <a:pt x="293126" y="193131"/>
                  </a:moveTo>
                  <a:lnTo>
                    <a:pt x="304885" y="193131"/>
                  </a:lnTo>
                  <a:lnTo>
                    <a:pt x="304885" y="248078"/>
                  </a:lnTo>
                  <a:cubicBezTo>
                    <a:pt x="304885" y="266409"/>
                    <a:pt x="312550" y="275551"/>
                    <a:pt x="327927" y="275551"/>
                  </a:cubicBezTo>
                  <a:cubicBezTo>
                    <a:pt x="342733" y="275551"/>
                    <a:pt x="350160" y="266695"/>
                    <a:pt x="350160" y="248982"/>
                  </a:cubicBezTo>
                  <a:lnTo>
                    <a:pt x="350160" y="193131"/>
                  </a:lnTo>
                  <a:lnTo>
                    <a:pt x="361967" y="193131"/>
                  </a:lnTo>
                  <a:lnTo>
                    <a:pt x="361967" y="247268"/>
                  </a:lnTo>
                  <a:cubicBezTo>
                    <a:pt x="361967" y="273123"/>
                    <a:pt x="350208" y="286026"/>
                    <a:pt x="326785" y="286026"/>
                  </a:cubicBezTo>
                  <a:cubicBezTo>
                    <a:pt x="304314" y="286026"/>
                    <a:pt x="293126" y="273551"/>
                    <a:pt x="293126" y="248649"/>
                  </a:cubicBezTo>
                  <a:close/>
                  <a:moveTo>
                    <a:pt x="220286" y="193131"/>
                  </a:moveTo>
                  <a:lnTo>
                    <a:pt x="246280" y="193131"/>
                  </a:lnTo>
                  <a:cubicBezTo>
                    <a:pt x="256134" y="193131"/>
                    <a:pt x="263799" y="195512"/>
                    <a:pt x="269227" y="200273"/>
                  </a:cubicBezTo>
                  <a:cubicBezTo>
                    <a:pt x="274701" y="205035"/>
                    <a:pt x="277415" y="211796"/>
                    <a:pt x="277415" y="220652"/>
                  </a:cubicBezTo>
                  <a:cubicBezTo>
                    <a:pt x="277415" y="229603"/>
                    <a:pt x="274225" y="236888"/>
                    <a:pt x="267846" y="242459"/>
                  </a:cubicBezTo>
                  <a:cubicBezTo>
                    <a:pt x="261466" y="248030"/>
                    <a:pt x="253516" y="250649"/>
                    <a:pt x="243947" y="250316"/>
                  </a:cubicBezTo>
                  <a:lnTo>
                    <a:pt x="232092" y="250316"/>
                  </a:lnTo>
                  <a:lnTo>
                    <a:pt x="232092" y="284503"/>
                  </a:lnTo>
                  <a:lnTo>
                    <a:pt x="220286" y="284503"/>
                  </a:lnTo>
                  <a:close/>
                  <a:moveTo>
                    <a:pt x="180390" y="191560"/>
                  </a:moveTo>
                  <a:cubicBezTo>
                    <a:pt x="189102" y="191560"/>
                    <a:pt x="196339" y="192798"/>
                    <a:pt x="202052" y="195274"/>
                  </a:cubicBezTo>
                  <a:lnTo>
                    <a:pt x="202052" y="207606"/>
                  </a:lnTo>
                  <a:cubicBezTo>
                    <a:pt x="195434" y="203987"/>
                    <a:pt x="188055" y="202130"/>
                    <a:pt x="180533" y="202178"/>
                  </a:cubicBezTo>
                  <a:cubicBezTo>
                    <a:pt x="170345" y="202178"/>
                    <a:pt x="162013" y="205558"/>
                    <a:pt x="155634" y="212367"/>
                  </a:cubicBezTo>
                  <a:cubicBezTo>
                    <a:pt x="149207" y="219128"/>
                    <a:pt x="146017" y="228318"/>
                    <a:pt x="146017" y="239841"/>
                  </a:cubicBezTo>
                  <a:cubicBezTo>
                    <a:pt x="146017" y="250744"/>
                    <a:pt x="148969" y="259458"/>
                    <a:pt x="154967" y="265885"/>
                  </a:cubicBezTo>
                  <a:cubicBezTo>
                    <a:pt x="160966" y="272313"/>
                    <a:pt x="168774" y="275504"/>
                    <a:pt x="178438" y="275504"/>
                  </a:cubicBezTo>
                  <a:cubicBezTo>
                    <a:pt x="187484" y="275504"/>
                    <a:pt x="195339" y="273456"/>
                    <a:pt x="202052" y="269409"/>
                  </a:cubicBezTo>
                  <a:lnTo>
                    <a:pt x="202004" y="280693"/>
                  </a:lnTo>
                  <a:cubicBezTo>
                    <a:pt x="195291" y="284265"/>
                    <a:pt x="186817" y="286026"/>
                    <a:pt x="176724" y="286026"/>
                  </a:cubicBezTo>
                  <a:cubicBezTo>
                    <a:pt x="163632" y="286026"/>
                    <a:pt x="153158" y="281836"/>
                    <a:pt x="145303" y="273504"/>
                  </a:cubicBezTo>
                  <a:cubicBezTo>
                    <a:pt x="137495" y="265171"/>
                    <a:pt x="133591" y="254172"/>
                    <a:pt x="133591" y="240507"/>
                  </a:cubicBezTo>
                  <a:cubicBezTo>
                    <a:pt x="133591" y="225794"/>
                    <a:pt x="137971" y="213986"/>
                    <a:pt x="146779" y="204987"/>
                  </a:cubicBezTo>
                  <a:cubicBezTo>
                    <a:pt x="155586" y="196035"/>
                    <a:pt x="166774" y="191560"/>
                    <a:pt x="180390" y="191560"/>
                  </a:cubicBezTo>
                  <a:close/>
                  <a:moveTo>
                    <a:pt x="122023" y="107902"/>
                  </a:moveTo>
                  <a:cubicBezTo>
                    <a:pt x="113263" y="107902"/>
                    <a:pt x="105360" y="113139"/>
                    <a:pt x="102027" y="121234"/>
                  </a:cubicBezTo>
                  <a:cubicBezTo>
                    <a:pt x="98647" y="129328"/>
                    <a:pt x="100504" y="138613"/>
                    <a:pt x="106693" y="144803"/>
                  </a:cubicBezTo>
                  <a:cubicBezTo>
                    <a:pt x="112882" y="150992"/>
                    <a:pt x="122213" y="152849"/>
                    <a:pt x="130307" y="149516"/>
                  </a:cubicBezTo>
                  <a:cubicBezTo>
                    <a:pt x="138352" y="146183"/>
                    <a:pt x="143637" y="138280"/>
                    <a:pt x="143637" y="129519"/>
                  </a:cubicBezTo>
                  <a:cubicBezTo>
                    <a:pt x="143637" y="117567"/>
                    <a:pt x="133972" y="107902"/>
                    <a:pt x="122023" y="107902"/>
                  </a:cubicBezTo>
                  <a:close/>
                  <a:moveTo>
                    <a:pt x="116250" y="100593"/>
                  </a:moveTo>
                  <a:cubicBezTo>
                    <a:pt x="121856" y="99474"/>
                    <a:pt x="127784" y="99974"/>
                    <a:pt x="133306" y="102236"/>
                  </a:cubicBezTo>
                  <a:cubicBezTo>
                    <a:pt x="144303" y="106807"/>
                    <a:pt x="151492" y="117567"/>
                    <a:pt x="151492" y="129519"/>
                  </a:cubicBezTo>
                  <a:cubicBezTo>
                    <a:pt x="151492" y="145803"/>
                    <a:pt x="138305" y="158992"/>
                    <a:pt x="122023" y="159039"/>
                  </a:cubicBezTo>
                  <a:cubicBezTo>
                    <a:pt x="110073" y="159039"/>
                    <a:pt x="99314" y="151850"/>
                    <a:pt x="94743" y="140803"/>
                  </a:cubicBezTo>
                  <a:cubicBezTo>
                    <a:pt x="90173" y="129804"/>
                    <a:pt x="92696" y="117091"/>
                    <a:pt x="101123" y="108664"/>
                  </a:cubicBezTo>
                  <a:cubicBezTo>
                    <a:pt x="105360" y="104450"/>
                    <a:pt x="110645" y="101712"/>
                    <a:pt x="116250" y="100593"/>
                  </a:cubicBezTo>
                  <a:close/>
                  <a:moveTo>
                    <a:pt x="70402" y="70500"/>
                  </a:moveTo>
                  <a:lnTo>
                    <a:pt x="70402" y="423465"/>
                  </a:lnTo>
                  <a:lnTo>
                    <a:pt x="423417" y="423465"/>
                  </a:lnTo>
                  <a:lnTo>
                    <a:pt x="423417" y="70500"/>
                  </a:lnTo>
                  <a:close/>
                  <a:moveTo>
                    <a:pt x="62496" y="62595"/>
                  </a:moveTo>
                  <a:lnTo>
                    <a:pt x="431323" y="62595"/>
                  </a:lnTo>
                  <a:lnTo>
                    <a:pt x="431323" y="431322"/>
                  </a:lnTo>
                  <a:lnTo>
                    <a:pt x="62496" y="431322"/>
                  </a:lnTo>
                  <a:close/>
                  <a:moveTo>
                    <a:pt x="82629" y="7858"/>
                  </a:moveTo>
                  <a:cubicBezTo>
                    <a:pt x="41338" y="7905"/>
                    <a:pt x="7906" y="41338"/>
                    <a:pt x="7858" y="82628"/>
                  </a:cubicBezTo>
                  <a:lnTo>
                    <a:pt x="7858" y="411143"/>
                  </a:lnTo>
                  <a:cubicBezTo>
                    <a:pt x="7906" y="452433"/>
                    <a:pt x="41338" y="485914"/>
                    <a:pt x="82629" y="485961"/>
                  </a:cubicBezTo>
                  <a:lnTo>
                    <a:pt x="411190" y="485961"/>
                  </a:lnTo>
                  <a:cubicBezTo>
                    <a:pt x="452433" y="485914"/>
                    <a:pt x="485913" y="452433"/>
                    <a:pt x="485961" y="411143"/>
                  </a:cubicBezTo>
                  <a:lnTo>
                    <a:pt x="485961" y="82628"/>
                  </a:lnTo>
                  <a:cubicBezTo>
                    <a:pt x="485913" y="41338"/>
                    <a:pt x="452433" y="7905"/>
                    <a:pt x="411190" y="7858"/>
                  </a:cubicBezTo>
                  <a:close/>
                  <a:moveTo>
                    <a:pt x="82629" y="0"/>
                  </a:moveTo>
                  <a:lnTo>
                    <a:pt x="411190" y="0"/>
                  </a:lnTo>
                  <a:cubicBezTo>
                    <a:pt x="456719" y="0"/>
                    <a:pt x="493819" y="37052"/>
                    <a:pt x="493819" y="82628"/>
                  </a:cubicBezTo>
                  <a:lnTo>
                    <a:pt x="493819" y="411143"/>
                  </a:lnTo>
                  <a:cubicBezTo>
                    <a:pt x="493819" y="456720"/>
                    <a:pt x="456719" y="493819"/>
                    <a:pt x="411190" y="493819"/>
                  </a:cubicBezTo>
                  <a:lnTo>
                    <a:pt x="82629" y="493819"/>
                  </a:lnTo>
                  <a:cubicBezTo>
                    <a:pt x="37052" y="493819"/>
                    <a:pt x="0" y="456720"/>
                    <a:pt x="0" y="411143"/>
                  </a:cubicBezTo>
                  <a:lnTo>
                    <a:pt x="0" y="82628"/>
                  </a:lnTo>
                  <a:cubicBezTo>
                    <a:pt x="0" y="37099"/>
                    <a:pt x="37052" y="0"/>
                    <a:pt x="8262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任意多边形: 形状 45">
              <a:extLst>
                <a:ext uri="{FF2B5EF4-FFF2-40B4-BE49-F238E27FC236}">
                  <a16:creationId xmlns:a16="http://schemas.microsoft.com/office/drawing/2014/main" id="{A8021FC9-3910-47F7-9B62-ECCA6454464D}"/>
                </a:ext>
              </a:extLst>
            </p:cNvPr>
            <p:cNvSpPr/>
            <p:nvPr/>
          </p:nvSpPr>
          <p:spPr>
            <a:xfrm>
              <a:off x="7175651" y="4083373"/>
              <a:ext cx="605759" cy="609685"/>
            </a:xfrm>
            <a:custGeom>
              <a:avLst/>
              <a:gdLst>
                <a:gd name="connsiteX0" fmla="*/ 29356 w 581244"/>
                <a:gd name="connsiteY0" fmla="*/ 492343 h 585011"/>
                <a:gd name="connsiteX1" fmla="*/ 82196 w 581244"/>
                <a:gd name="connsiteY1" fmla="*/ 507592 h 585011"/>
                <a:gd name="connsiteX2" fmla="*/ 291209 w 581244"/>
                <a:gd name="connsiteY2" fmla="*/ 527533 h 585011"/>
                <a:gd name="connsiteX3" fmla="*/ 499048 w 581244"/>
                <a:gd name="connsiteY3" fmla="*/ 507592 h 585011"/>
                <a:gd name="connsiteX4" fmla="*/ 551888 w 581244"/>
                <a:gd name="connsiteY4" fmla="*/ 492343 h 585011"/>
                <a:gd name="connsiteX5" fmla="*/ 581244 w 581244"/>
                <a:gd name="connsiteY5" fmla="*/ 520495 h 585011"/>
                <a:gd name="connsiteX6" fmla="*/ 291209 w 581244"/>
                <a:gd name="connsiteY6" fmla="*/ 585011 h 585011"/>
                <a:gd name="connsiteX7" fmla="*/ 0 w 581244"/>
                <a:gd name="connsiteY7" fmla="*/ 520495 h 585011"/>
                <a:gd name="connsiteX8" fmla="*/ 29356 w 581244"/>
                <a:gd name="connsiteY8" fmla="*/ 492343 h 585011"/>
                <a:gd name="connsiteX9" fmla="*/ 29356 w 581244"/>
                <a:gd name="connsiteY9" fmla="*/ 418511 h 585011"/>
                <a:gd name="connsiteX10" fmla="*/ 82196 w 581244"/>
                <a:gd name="connsiteY10" fmla="*/ 434926 h 585011"/>
                <a:gd name="connsiteX11" fmla="*/ 156173 w 581244"/>
                <a:gd name="connsiteY11" fmla="*/ 446650 h 585011"/>
                <a:gd name="connsiteX12" fmla="*/ 198445 w 581244"/>
                <a:gd name="connsiteY12" fmla="*/ 450168 h 585011"/>
                <a:gd name="connsiteX13" fmla="*/ 291209 w 581244"/>
                <a:gd name="connsiteY13" fmla="*/ 453685 h 585011"/>
                <a:gd name="connsiteX14" fmla="*/ 382799 w 581244"/>
                <a:gd name="connsiteY14" fmla="*/ 450168 h 585011"/>
                <a:gd name="connsiteX15" fmla="*/ 425072 w 581244"/>
                <a:gd name="connsiteY15" fmla="*/ 446650 h 585011"/>
                <a:gd name="connsiteX16" fmla="*/ 499048 w 581244"/>
                <a:gd name="connsiteY16" fmla="*/ 434926 h 585011"/>
                <a:gd name="connsiteX17" fmla="*/ 551888 w 581244"/>
                <a:gd name="connsiteY17" fmla="*/ 418511 h 585011"/>
                <a:gd name="connsiteX18" fmla="*/ 581244 w 581244"/>
                <a:gd name="connsiteY18" fmla="*/ 446650 h 585011"/>
                <a:gd name="connsiteX19" fmla="*/ 551888 w 581244"/>
                <a:gd name="connsiteY19" fmla="*/ 474790 h 585011"/>
                <a:gd name="connsiteX20" fmla="*/ 542495 w 581244"/>
                <a:gd name="connsiteY20" fmla="*/ 479480 h 585011"/>
                <a:gd name="connsiteX21" fmla="*/ 530752 w 581244"/>
                <a:gd name="connsiteY21" fmla="*/ 482997 h 585011"/>
                <a:gd name="connsiteX22" fmla="*/ 291209 w 581244"/>
                <a:gd name="connsiteY22" fmla="*/ 512309 h 585011"/>
                <a:gd name="connsiteX23" fmla="*/ 51666 w 581244"/>
                <a:gd name="connsiteY23" fmla="*/ 482997 h 585011"/>
                <a:gd name="connsiteX24" fmla="*/ 39924 w 581244"/>
                <a:gd name="connsiteY24" fmla="*/ 479480 h 585011"/>
                <a:gd name="connsiteX25" fmla="*/ 29356 w 581244"/>
                <a:gd name="connsiteY25" fmla="*/ 474790 h 585011"/>
                <a:gd name="connsiteX26" fmla="*/ 0 w 581244"/>
                <a:gd name="connsiteY26" fmla="*/ 446650 h 585011"/>
                <a:gd name="connsiteX27" fmla="*/ 29356 w 581244"/>
                <a:gd name="connsiteY27" fmla="*/ 418511 h 585011"/>
                <a:gd name="connsiteX28" fmla="*/ 29356 w 581244"/>
                <a:gd name="connsiteY28" fmla="*/ 344678 h 585011"/>
                <a:gd name="connsiteX29" fmla="*/ 82196 w 581244"/>
                <a:gd name="connsiteY29" fmla="*/ 361093 h 585011"/>
                <a:gd name="connsiteX30" fmla="*/ 156173 w 581244"/>
                <a:gd name="connsiteY30" fmla="*/ 372817 h 585011"/>
                <a:gd name="connsiteX31" fmla="*/ 198445 w 581244"/>
                <a:gd name="connsiteY31" fmla="*/ 377507 h 585011"/>
                <a:gd name="connsiteX32" fmla="*/ 291209 w 581244"/>
                <a:gd name="connsiteY32" fmla="*/ 381025 h 585011"/>
                <a:gd name="connsiteX33" fmla="*/ 382799 w 581244"/>
                <a:gd name="connsiteY33" fmla="*/ 377507 h 585011"/>
                <a:gd name="connsiteX34" fmla="*/ 425072 w 581244"/>
                <a:gd name="connsiteY34" fmla="*/ 372817 h 585011"/>
                <a:gd name="connsiteX35" fmla="*/ 499048 w 581244"/>
                <a:gd name="connsiteY35" fmla="*/ 361093 h 585011"/>
                <a:gd name="connsiteX36" fmla="*/ 551888 w 581244"/>
                <a:gd name="connsiteY36" fmla="*/ 344678 h 585011"/>
                <a:gd name="connsiteX37" fmla="*/ 581244 w 581244"/>
                <a:gd name="connsiteY37" fmla="*/ 372817 h 585011"/>
                <a:gd name="connsiteX38" fmla="*/ 551888 w 581244"/>
                <a:gd name="connsiteY38" fmla="*/ 400957 h 585011"/>
                <a:gd name="connsiteX39" fmla="*/ 542495 w 581244"/>
                <a:gd name="connsiteY39" fmla="*/ 405647 h 585011"/>
                <a:gd name="connsiteX40" fmla="*/ 530752 w 581244"/>
                <a:gd name="connsiteY40" fmla="*/ 410337 h 585011"/>
                <a:gd name="connsiteX41" fmla="*/ 291209 w 581244"/>
                <a:gd name="connsiteY41" fmla="*/ 438476 h 585011"/>
                <a:gd name="connsiteX42" fmla="*/ 51666 w 581244"/>
                <a:gd name="connsiteY42" fmla="*/ 410337 h 585011"/>
                <a:gd name="connsiteX43" fmla="*/ 39924 w 581244"/>
                <a:gd name="connsiteY43" fmla="*/ 405647 h 585011"/>
                <a:gd name="connsiteX44" fmla="*/ 29356 w 581244"/>
                <a:gd name="connsiteY44" fmla="*/ 400957 h 585011"/>
                <a:gd name="connsiteX45" fmla="*/ 0 w 581244"/>
                <a:gd name="connsiteY45" fmla="*/ 372817 h 585011"/>
                <a:gd name="connsiteX46" fmla="*/ 29356 w 581244"/>
                <a:gd name="connsiteY46" fmla="*/ 344678 h 585011"/>
                <a:gd name="connsiteX47" fmla="*/ 29356 w 581244"/>
                <a:gd name="connsiteY47" fmla="*/ 271975 h 585011"/>
                <a:gd name="connsiteX48" fmla="*/ 82196 w 581244"/>
                <a:gd name="connsiteY48" fmla="*/ 287224 h 585011"/>
                <a:gd name="connsiteX49" fmla="*/ 156173 w 581244"/>
                <a:gd name="connsiteY49" fmla="*/ 300127 h 585011"/>
                <a:gd name="connsiteX50" fmla="*/ 198445 w 581244"/>
                <a:gd name="connsiteY50" fmla="*/ 303646 h 585011"/>
                <a:gd name="connsiteX51" fmla="*/ 291209 w 581244"/>
                <a:gd name="connsiteY51" fmla="*/ 307165 h 585011"/>
                <a:gd name="connsiteX52" fmla="*/ 382799 w 581244"/>
                <a:gd name="connsiteY52" fmla="*/ 303646 h 585011"/>
                <a:gd name="connsiteX53" fmla="*/ 425072 w 581244"/>
                <a:gd name="connsiteY53" fmla="*/ 300127 h 585011"/>
                <a:gd name="connsiteX54" fmla="*/ 499048 w 581244"/>
                <a:gd name="connsiteY54" fmla="*/ 287224 h 585011"/>
                <a:gd name="connsiteX55" fmla="*/ 551888 w 581244"/>
                <a:gd name="connsiteY55" fmla="*/ 271975 h 585011"/>
                <a:gd name="connsiteX56" fmla="*/ 581244 w 581244"/>
                <a:gd name="connsiteY56" fmla="*/ 300127 h 585011"/>
                <a:gd name="connsiteX57" fmla="*/ 551888 w 581244"/>
                <a:gd name="connsiteY57" fmla="*/ 328280 h 585011"/>
                <a:gd name="connsiteX58" fmla="*/ 542495 w 581244"/>
                <a:gd name="connsiteY58" fmla="*/ 331799 h 585011"/>
                <a:gd name="connsiteX59" fmla="*/ 530752 w 581244"/>
                <a:gd name="connsiteY59" fmla="*/ 336491 h 585011"/>
                <a:gd name="connsiteX60" fmla="*/ 291209 w 581244"/>
                <a:gd name="connsiteY60" fmla="*/ 364643 h 585011"/>
                <a:gd name="connsiteX61" fmla="*/ 51666 w 581244"/>
                <a:gd name="connsiteY61" fmla="*/ 336491 h 585011"/>
                <a:gd name="connsiteX62" fmla="*/ 39924 w 581244"/>
                <a:gd name="connsiteY62" fmla="*/ 331799 h 585011"/>
                <a:gd name="connsiteX63" fmla="*/ 29356 w 581244"/>
                <a:gd name="connsiteY63" fmla="*/ 328280 h 585011"/>
                <a:gd name="connsiteX64" fmla="*/ 0 w 581244"/>
                <a:gd name="connsiteY64" fmla="*/ 300127 h 585011"/>
                <a:gd name="connsiteX65" fmla="*/ 29356 w 581244"/>
                <a:gd name="connsiteY65" fmla="*/ 271975 h 585011"/>
                <a:gd name="connsiteX66" fmla="*/ 37575 w 581244"/>
                <a:gd name="connsiteY66" fmla="*/ 194564 h 585011"/>
                <a:gd name="connsiteX67" fmla="*/ 244240 w 581244"/>
                <a:gd name="connsiteY67" fmla="*/ 220375 h 585011"/>
                <a:gd name="connsiteX68" fmla="*/ 291209 w 581244"/>
                <a:gd name="connsiteY68" fmla="*/ 220375 h 585011"/>
                <a:gd name="connsiteX69" fmla="*/ 338178 w 581244"/>
                <a:gd name="connsiteY69" fmla="*/ 220375 h 585011"/>
                <a:gd name="connsiteX70" fmla="*/ 543669 w 581244"/>
                <a:gd name="connsiteY70" fmla="*/ 194564 h 585011"/>
                <a:gd name="connsiteX71" fmla="*/ 581244 w 581244"/>
                <a:gd name="connsiteY71" fmla="*/ 226241 h 585011"/>
                <a:gd name="connsiteX72" fmla="*/ 551888 w 581244"/>
                <a:gd name="connsiteY72" fmla="*/ 254397 h 585011"/>
                <a:gd name="connsiteX73" fmla="*/ 542495 w 581244"/>
                <a:gd name="connsiteY73" fmla="*/ 259090 h 585011"/>
                <a:gd name="connsiteX74" fmla="*/ 530752 w 581244"/>
                <a:gd name="connsiteY74" fmla="*/ 262610 h 585011"/>
                <a:gd name="connsiteX75" fmla="*/ 291209 w 581244"/>
                <a:gd name="connsiteY75" fmla="*/ 291940 h 585011"/>
                <a:gd name="connsiteX76" fmla="*/ 51666 w 581244"/>
                <a:gd name="connsiteY76" fmla="*/ 262610 h 585011"/>
                <a:gd name="connsiteX77" fmla="*/ 39924 w 581244"/>
                <a:gd name="connsiteY77" fmla="*/ 259090 h 585011"/>
                <a:gd name="connsiteX78" fmla="*/ 29356 w 581244"/>
                <a:gd name="connsiteY78" fmla="*/ 254397 h 585011"/>
                <a:gd name="connsiteX79" fmla="*/ 0 w 581244"/>
                <a:gd name="connsiteY79" fmla="*/ 226241 h 585011"/>
                <a:gd name="connsiteX80" fmla="*/ 37575 w 581244"/>
                <a:gd name="connsiteY80" fmla="*/ 194564 h 585011"/>
                <a:gd name="connsiteX81" fmla="*/ 29356 w 581244"/>
                <a:gd name="connsiteY81" fmla="*/ 130149 h 585011"/>
                <a:gd name="connsiteX82" fmla="*/ 83370 w 581244"/>
                <a:gd name="connsiteY82" fmla="*/ 140691 h 585011"/>
                <a:gd name="connsiteX83" fmla="*/ 180832 w 581244"/>
                <a:gd name="connsiteY83" fmla="*/ 150061 h 585011"/>
                <a:gd name="connsiteX84" fmla="*/ 284164 w 581244"/>
                <a:gd name="connsiteY84" fmla="*/ 153575 h 585011"/>
                <a:gd name="connsiteX85" fmla="*/ 291209 w 581244"/>
                <a:gd name="connsiteY85" fmla="*/ 153575 h 585011"/>
                <a:gd name="connsiteX86" fmla="*/ 298255 w 581244"/>
                <a:gd name="connsiteY86" fmla="*/ 153575 h 585011"/>
                <a:gd name="connsiteX87" fmla="*/ 401587 w 581244"/>
                <a:gd name="connsiteY87" fmla="*/ 150061 h 585011"/>
                <a:gd name="connsiteX88" fmla="*/ 497874 w 581244"/>
                <a:gd name="connsiteY88" fmla="*/ 140691 h 585011"/>
                <a:gd name="connsiteX89" fmla="*/ 551888 w 581244"/>
                <a:gd name="connsiteY89" fmla="*/ 130149 h 585011"/>
                <a:gd name="connsiteX90" fmla="*/ 581244 w 581244"/>
                <a:gd name="connsiteY90" fmla="*/ 152404 h 585011"/>
                <a:gd name="connsiteX91" fmla="*/ 544843 w 581244"/>
                <a:gd name="connsiteY91" fmla="*/ 178172 h 585011"/>
                <a:gd name="connsiteX92" fmla="*/ 531926 w 581244"/>
                <a:gd name="connsiteY92" fmla="*/ 181686 h 585011"/>
                <a:gd name="connsiteX93" fmla="*/ 516661 w 581244"/>
                <a:gd name="connsiteY93" fmla="*/ 185200 h 585011"/>
                <a:gd name="connsiteX94" fmla="*/ 291209 w 581244"/>
                <a:gd name="connsiteY94" fmla="*/ 205112 h 585011"/>
                <a:gd name="connsiteX95" fmla="*/ 64583 w 581244"/>
                <a:gd name="connsiteY95" fmla="*/ 185200 h 585011"/>
                <a:gd name="connsiteX96" fmla="*/ 49318 w 581244"/>
                <a:gd name="connsiteY96" fmla="*/ 181686 h 585011"/>
                <a:gd name="connsiteX97" fmla="*/ 36401 w 581244"/>
                <a:gd name="connsiteY97" fmla="*/ 178172 h 585011"/>
                <a:gd name="connsiteX98" fmla="*/ 0 w 581244"/>
                <a:gd name="connsiteY98" fmla="*/ 152404 h 585011"/>
                <a:gd name="connsiteX99" fmla="*/ 29356 w 581244"/>
                <a:gd name="connsiteY99" fmla="*/ 130149 h 585011"/>
                <a:gd name="connsiteX100" fmla="*/ 291209 w 581244"/>
                <a:gd name="connsiteY100" fmla="*/ 79777 h 585011"/>
                <a:gd name="connsiteX101" fmla="*/ 198445 w 581244"/>
                <a:gd name="connsiteY101" fmla="*/ 87989 h 585011"/>
                <a:gd name="connsiteX102" fmla="*/ 182006 w 581244"/>
                <a:gd name="connsiteY102" fmla="*/ 96201 h 585011"/>
                <a:gd name="connsiteX103" fmla="*/ 183180 w 581244"/>
                <a:gd name="connsiteY103" fmla="*/ 96201 h 585011"/>
                <a:gd name="connsiteX104" fmla="*/ 196097 w 581244"/>
                <a:gd name="connsiteY104" fmla="*/ 103240 h 585011"/>
                <a:gd name="connsiteX105" fmla="*/ 291209 w 581244"/>
                <a:gd name="connsiteY105" fmla="*/ 111453 h 585011"/>
                <a:gd name="connsiteX106" fmla="*/ 385148 w 581244"/>
                <a:gd name="connsiteY106" fmla="*/ 103240 h 585011"/>
                <a:gd name="connsiteX107" fmla="*/ 399238 w 581244"/>
                <a:gd name="connsiteY107" fmla="*/ 96201 h 585011"/>
                <a:gd name="connsiteX108" fmla="*/ 382799 w 581244"/>
                <a:gd name="connsiteY108" fmla="*/ 87989 h 585011"/>
                <a:gd name="connsiteX109" fmla="*/ 291209 w 581244"/>
                <a:gd name="connsiteY109" fmla="*/ 79777 h 585011"/>
                <a:gd name="connsiteX110" fmla="*/ 285338 w 581244"/>
                <a:gd name="connsiteY110" fmla="*/ 15251 h 585011"/>
                <a:gd name="connsiteX111" fmla="*/ 103332 w 581244"/>
                <a:gd name="connsiteY111" fmla="*/ 48101 h 585011"/>
                <a:gd name="connsiteX112" fmla="*/ 84545 w 581244"/>
                <a:gd name="connsiteY112" fmla="*/ 58659 h 585011"/>
                <a:gd name="connsiteX113" fmla="*/ 71628 w 581244"/>
                <a:gd name="connsiteY113" fmla="*/ 68045 h 585011"/>
                <a:gd name="connsiteX114" fmla="*/ 291209 w 581244"/>
                <a:gd name="connsiteY114" fmla="*/ 53967 h 585011"/>
                <a:gd name="connsiteX115" fmla="*/ 496700 w 581244"/>
                <a:gd name="connsiteY115" fmla="*/ 65698 h 585011"/>
                <a:gd name="connsiteX116" fmla="*/ 482609 w 581244"/>
                <a:gd name="connsiteY116" fmla="*/ 56313 h 585011"/>
                <a:gd name="connsiteX117" fmla="*/ 463821 w 581244"/>
                <a:gd name="connsiteY117" fmla="*/ 46927 h 585011"/>
                <a:gd name="connsiteX118" fmla="*/ 285338 w 581244"/>
                <a:gd name="connsiteY118" fmla="*/ 15251 h 585011"/>
                <a:gd name="connsiteX119" fmla="*/ 279467 w 581244"/>
                <a:gd name="connsiteY119" fmla="*/ 0 h 585011"/>
                <a:gd name="connsiteX120" fmla="*/ 285338 w 581244"/>
                <a:gd name="connsiteY120" fmla="*/ 0 h 585011"/>
                <a:gd name="connsiteX121" fmla="*/ 291209 w 581244"/>
                <a:gd name="connsiteY121" fmla="*/ 0 h 585011"/>
                <a:gd name="connsiteX122" fmla="*/ 501396 w 581244"/>
                <a:gd name="connsiteY122" fmla="*/ 51620 h 585011"/>
                <a:gd name="connsiteX123" fmla="*/ 511965 w 581244"/>
                <a:gd name="connsiteY123" fmla="*/ 61006 h 585011"/>
                <a:gd name="connsiteX124" fmla="*/ 519010 w 581244"/>
                <a:gd name="connsiteY124" fmla="*/ 70391 h 585011"/>
                <a:gd name="connsiteX125" fmla="*/ 581244 w 581244"/>
                <a:gd name="connsiteY125" fmla="*/ 96201 h 585011"/>
                <a:gd name="connsiteX126" fmla="*/ 551888 w 581244"/>
                <a:gd name="connsiteY126" fmla="*/ 113799 h 585011"/>
                <a:gd name="connsiteX127" fmla="*/ 538972 w 581244"/>
                <a:gd name="connsiteY127" fmla="*/ 117319 h 585011"/>
                <a:gd name="connsiteX128" fmla="*/ 521358 w 581244"/>
                <a:gd name="connsiteY128" fmla="*/ 120838 h 585011"/>
                <a:gd name="connsiteX129" fmla="*/ 291209 w 581244"/>
                <a:gd name="connsiteY129" fmla="*/ 138436 h 585011"/>
                <a:gd name="connsiteX130" fmla="*/ 59886 w 581244"/>
                <a:gd name="connsiteY130" fmla="*/ 120838 h 585011"/>
                <a:gd name="connsiteX131" fmla="*/ 42272 w 581244"/>
                <a:gd name="connsiteY131" fmla="*/ 117319 h 585011"/>
                <a:gd name="connsiteX132" fmla="*/ 29356 w 581244"/>
                <a:gd name="connsiteY132" fmla="*/ 113799 h 585011"/>
                <a:gd name="connsiteX133" fmla="*/ 0 w 581244"/>
                <a:gd name="connsiteY133" fmla="*/ 96201 h 585011"/>
                <a:gd name="connsiteX134" fmla="*/ 49318 w 581244"/>
                <a:gd name="connsiteY134" fmla="*/ 72738 h 585011"/>
                <a:gd name="connsiteX135" fmla="*/ 55189 w 581244"/>
                <a:gd name="connsiteY135" fmla="*/ 63352 h 585011"/>
                <a:gd name="connsiteX136" fmla="*/ 65757 w 581244"/>
                <a:gd name="connsiteY136" fmla="*/ 53967 h 585011"/>
                <a:gd name="connsiteX137" fmla="*/ 279467 w 581244"/>
                <a:gd name="connsiteY137" fmla="*/ 0 h 5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581244" h="585011">
                  <a:moveTo>
                    <a:pt x="29356" y="492343"/>
                  </a:moveTo>
                  <a:cubicBezTo>
                    <a:pt x="43447" y="498208"/>
                    <a:pt x="61060" y="502900"/>
                    <a:pt x="82196" y="507592"/>
                  </a:cubicBezTo>
                  <a:cubicBezTo>
                    <a:pt x="138559" y="520495"/>
                    <a:pt x="212536" y="527533"/>
                    <a:pt x="291209" y="527533"/>
                  </a:cubicBezTo>
                  <a:cubicBezTo>
                    <a:pt x="369883" y="527533"/>
                    <a:pt x="443859" y="520495"/>
                    <a:pt x="499048" y="507592"/>
                  </a:cubicBezTo>
                  <a:cubicBezTo>
                    <a:pt x="520184" y="502900"/>
                    <a:pt x="537798" y="498208"/>
                    <a:pt x="551888" y="492343"/>
                  </a:cubicBezTo>
                  <a:cubicBezTo>
                    <a:pt x="570676" y="500554"/>
                    <a:pt x="581244" y="509938"/>
                    <a:pt x="581244" y="520495"/>
                  </a:cubicBezTo>
                  <a:cubicBezTo>
                    <a:pt x="581244" y="555686"/>
                    <a:pt x="450905" y="585011"/>
                    <a:pt x="291209" y="585011"/>
                  </a:cubicBezTo>
                  <a:cubicBezTo>
                    <a:pt x="130340" y="585011"/>
                    <a:pt x="0" y="555686"/>
                    <a:pt x="0" y="520495"/>
                  </a:cubicBezTo>
                  <a:cubicBezTo>
                    <a:pt x="0" y="509938"/>
                    <a:pt x="10568" y="500554"/>
                    <a:pt x="29356" y="492343"/>
                  </a:cubicBezTo>
                  <a:close/>
                  <a:moveTo>
                    <a:pt x="29356" y="418511"/>
                  </a:moveTo>
                  <a:cubicBezTo>
                    <a:pt x="43447" y="424373"/>
                    <a:pt x="61060" y="430236"/>
                    <a:pt x="82196" y="434926"/>
                  </a:cubicBezTo>
                  <a:cubicBezTo>
                    <a:pt x="104507" y="439616"/>
                    <a:pt x="129165" y="443133"/>
                    <a:pt x="156173" y="446650"/>
                  </a:cubicBezTo>
                  <a:cubicBezTo>
                    <a:pt x="170264" y="447823"/>
                    <a:pt x="184354" y="448995"/>
                    <a:pt x="198445" y="450168"/>
                  </a:cubicBezTo>
                  <a:cubicBezTo>
                    <a:pt x="227801" y="452513"/>
                    <a:pt x="258331" y="453685"/>
                    <a:pt x="291209" y="453685"/>
                  </a:cubicBezTo>
                  <a:cubicBezTo>
                    <a:pt x="322913" y="453685"/>
                    <a:pt x="353443" y="452513"/>
                    <a:pt x="382799" y="450168"/>
                  </a:cubicBezTo>
                  <a:cubicBezTo>
                    <a:pt x="398064" y="448995"/>
                    <a:pt x="410981" y="447823"/>
                    <a:pt x="425072" y="446650"/>
                  </a:cubicBezTo>
                  <a:cubicBezTo>
                    <a:pt x="452079" y="443133"/>
                    <a:pt x="476738" y="439616"/>
                    <a:pt x="499048" y="434926"/>
                  </a:cubicBezTo>
                  <a:cubicBezTo>
                    <a:pt x="520184" y="430236"/>
                    <a:pt x="537798" y="424373"/>
                    <a:pt x="551888" y="418511"/>
                  </a:cubicBezTo>
                  <a:cubicBezTo>
                    <a:pt x="570676" y="426718"/>
                    <a:pt x="581244" y="436098"/>
                    <a:pt x="581244" y="446650"/>
                  </a:cubicBezTo>
                  <a:cubicBezTo>
                    <a:pt x="581244" y="457203"/>
                    <a:pt x="570676" y="466582"/>
                    <a:pt x="551888" y="474790"/>
                  </a:cubicBezTo>
                  <a:cubicBezTo>
                    <a:pt x="549540" y="475962"/>
                    <a:pt x="546017" y="478307"/>
                    <a:pt x="542495" y="479480"/>
                  </a:cubicBezTo>
                  <a:cubicBezTo>
                    <a:pt x="538972" y="480652"/>
                    <a:pt x="534275" y="481825"/>
                    <a:pt x="530752" y="482997"/>
                  </a:cubicBezTo>
                  <a:cubicBezTo>
                    <a:pt x="477912" y="500584"/>
                    <a:pt x="389845" y="512309"/>
                    <a:pt x="291209" y="512309"/>
                  </a:cubicBezTo>
                  <a:cubicBezTo>
                    <a:pt x="191400" y="512309"/>
                    <a:pt x="103332" y="500584"/>
                    <a:pt x="51666" y="482997"/>
                  </a:cubicBezTo>
                  <a:cubicBezTo>
                    <a:pt x="46969" y="481825"/>
                    <a:pt x="43447" y="480652"/>
                    <a:pt x="39924" y="479480"/>
                  </a:cubicBezTo>
                  <a:cubicBezTo>
                    <a:pt x="36401" y="478307"/>
                    <a:pt x="32879" y="475962"/>
                    <a:pt x="29356" y="474790"/>
                  </a:cubicBezTo>
                  <a:cubicBezTo>
                    <a:pt x="10568" y="466582"/>
                    <a:pt x="0" y="457203"/>
                    <a:pt x="0" y="446650"/>
                  </a:cubicBezTo>
                  <a:cubicBezTo>
                    <a:pt x="0" y="436098"/>
                    <a:pt x="10568" y="426718"/>
                    <a:pt x="29356" y="418511"/>
                  </a:cubicBezTo>
                  <a:close/>
                  <a:moveTo>
                    <a:pt x="29356" y="344678"/>
                  </a:moveTo>
                  <a:cubicBezTo>
                    <a:pt x="43447" y="350540"/>
                    <a:pt x="61060" y="356403"/>
                    <a:pt x="82196" y="361093"/>
                  </a:cubicBezTo>
                  <a:cubicBezTo>
                    <a:pt x="104507" y="365783"/>
                    <a:pt x="129165" y="370472"/>
                    <a:pt x="156173" y="372817"/>
                  </a:cubicBezTo>
                  <a:cubicBezTo>
                    <a:pt x="170264" y="375162"/>
                    <a:pt x="184354" y="376335"/>
                    <a:pt x="198445" y="377507"/>
                  </a:cubicBezTo>
                  <a:cubicBezTo>
                    <a:pt x="227801" y="379852"/>
                    <a:pt x="258331" y="381025"/>
                    <a:pt x="291209" y="381025"/>
                  </a:cubicBezTo>
                  <a:cubicBezTo>
                    <a:pt x="322913" y="381025"/>
                    <a:pt x="353443" y="379852"/>
                    <a:pt x="382799" y="377507"/>
                  </a:cubicBezTo>
                  <a:cubicBezTo>
                    <a:pt x="398064" y="376335"/>
                    <a:pt x="410981" y="375162"/>
                    <a:pt x="425072" y="372817"/>
                  </a:cubicBezTo>
                  <a:cubicBezTo>
                    <a:pt x="452079" y="370472"/>
                    <a:pt x="476738" y="365783"/>
                    <a:pt x="499048" y="361093"/>
                  </a:cubicBezTo>
                  <a:cubicBezTo>
                    <a:pt x="520184" y="356403"/>
                    <a:pt x="537798" y="350540"/>
                    <a:pt x="551888" y="344678"/>
                  </a:cubicBezTo>
                  <a:cubicBezTo>
                    <a:pt x="570676" y="354058"/>
                    <a:pt x="581244" y="363438"/>
                    <a:pt x="581244" y="372817"/>
                  </a:cubicBezTo>
                  <a:cubicBezTo>
                    <a:pt x="581244" y="383370"/>
                    <a:pt x="570676" y="392749"/>
                    <a:pt x="551888" y="400957"/>
                  </a:cubicBezTo>
                  <a:cubicBezTo>
                    <a:pt x="549540" y="403302"/>
                    <a:pt x="546017" y="404474"/>
                    <a:pt x="542495" y="405647"/>
                  </a:cubicBezTo>
                  <a:cubicBezTo>
                    <a:pt x="538972" y="406819"/>
                    <a:pt x="534275" y="409164"/>
                    <a:pt x="530752" y="410337"/>
                  </a:cubicBezTo>
                  <a:cubicBezTo>
                    <a:pt x="477912" y="426751"/>
                    <a:pt x="389845" y="438476"/>
                    <a:pt x="291209" y="438476"/>
                  </a:cubicBezTo>
                  <a:cubicBezTo>
                    <a:pt x="191400" y="438476"/>
                    <a:pt x="103332" y="426751"/>
                    <a:pt x="51666" y="410337"/>
                  </a:cubicBezTo>
                  <a:cubicBezTo>
                    <a:pt x="46969" y="409164"/>
                    <a:pt x="43447" y="406819"/>
                    <a:pt x="39924" y="405647"/>
                  </a:cubicBezTo>
                  <a:cubicBezTo>
                    <a:pt x="36401" y="404474"/>
                    <a:pt x="32879" y="403302"/>
                    <a:pt x="29356" y="400957"/>
                  </a:cubicBezTo>
                  <a:cubicBezTo>
                    <a:pt x="10568" y="392749"/>
                    <a:pt x="0" y="383370"/>
                    <a:pt x="0" y="372817"/>
                  </a:cubicBezTo>
                  <a:cubicBezTo>
                    <a:pt x="0" y="363438"/>
                    <a:pt x="10568" y="354058"/>
                    <a:pt x="29356" y="344678"/>
                  </a:cubicBezTo>
                  <a:close/>
                  <a:moveTo>
                    <a:pt x="29356" y="271975"/>
                  </a:moveTo>
                  <a:cubicBezTo>
                    <a:pt x="43447" y="277840"/>
                    <a:pt x="61060" y="282532"/>
                    <a:pt x="82196" y="287224"/>
                  </a:cubicBezTo>
                  <a:cubicBezTo>
                    <a:pt x="104507" y="293089"/>
                    <a:pt x="129165" y="296608"/>
                    <a:pt x="156173" y="300127"/>
                  </a:cubicBezTo>
                  <a:cubicBezTo>
                    <a:pt x="170264" y="301300"/>
                    <a:pt x="184354" y="302473"/>
                    <a:pt x="198445" y="303646"/>
                  </a:cubicBezTo>
                  <a:cubicBezTo>
                    <a:pt x="227801" y="305992"/>
                    <a:pt x="259505" y="307165"/>
                    <a:pt x="291209" y="307165"/>
                  </a:cubicBezTo>
                  <a:cubicBezTo>
                    <a:pt x="322913" y="307165"/>
                    <a:pt x="353443" y="305992"/>
                    <a:pt x="382799" y="303646"/>
                  </a:cubicBezTo>
                  <a:cubicBezTo>
                    <a:pt x="398064" y="302473"/>
                    <a:pt x="410981" y="301300"/>
                    <a:pt x="425072" y="300127"/>
                  </a:cubicBezTo>
                  <a:cubicBezTo>
                    <a:pt x="452079" y="296608"/>
                    <a:pt x="476738" y="293089"/>
                    <a:pt x="499048" y="287224"/>
                  </a:cubicBezTo>
                  <a:cubicBezTo>
                    <a:pt x="520184" y="282532"/>
                    <a:pt x="537798" y="277840"/>
                    <a:pt x="551888" y="271975"/>
                  </a:cubicBezTo>
                  <a:cubicBezTo>
                    <a:pt x="570676" y="280186"/>
                    <a:pt x="581244" y="289570"/>
                    <a:pt x="581244" y="300127"/>
                  </a:cubicBezTo>
                  <a:cubicBezTo>
                    <a:pt x="581244" y="309511"/>
                    <a:pt x="570676" y="318896"/>
                    <a:pt x="551888" y="328280"/>
                  </a:cubicBezTo>
                  <a:cubicBezTo>
                    <a:pt x="549540" y="329453"/>
                    <a:pt x="546017" y="330626"/>
                    <a:pt x="542495" y="331799"/>
                  </a:cubicBezTo>
                  <a:cubicBezTo>
                    <a:pt x="537798" y="334145"/>
                    <a:pt x="534275" y="335318"/>
                    <a:pt x="530752" y="336491"/>
                  </a:cubicBezTo>
                  <a:cubicBezTo>
                    <a:pt x="477912" y="354086"/>
                    <a:pt x="389845" y="364643"/>
                    <a:pt x="291209" y="364643"/>
                  </a:cubicBezTo>
                  <a:cubicBezTo>
                    <a:pt x="191400" y="364643"/>
                    <a:pt x="103332" y="354086"/>
                    <a:pt x="51666" y="336491"/>
                  </a:cubicBezTo>
                  <a:cubicBezTo>
                    <a:pt x="46969" y="335318"/>
                    <a:pt x="43447" y="334145"/>
                    <a:pt x="39924" y="331799"/>
                  </a:cubicBezTo>
                  <a:cubicBezTo>
                    <a:pt x="36401" y="330626"/>
                    <a:pt x="32879" y="329453"/>
                    <a:pt x="29356" y="328280"/>
                  </a:cubicBezTo>
                  <a:cubicBezTo>
                    <a:pt x="10568" y="318896"/>
                    <a:pt x="0" y="309511"/>
                    <a:pt x="0" y="300127"/>
                  </a:cubicBezTo>
                  <a:cubicBezTo>
                    <a:pt x="0" y="289570"/>
                    <a:pt x="10568" y="280186"/>
                    <a:pt x="29356" y="271975"/>
                  </a:cubicBezTo>
                  <a:close/>
                  <a:moveTo>
                    <a:pt x="37575" y="194564"/>
                  </a:moveTo>
                  <a:cubicBezTo>
                    <a:pt x="95113" y="212162"/>
                    <a:pt x="187877" y="218028"/>
                    <a:pt x="244240" y="220375"/>
                  </a:cubicBezTo>
                  <a:cubicBezTo>
                    <a:pt x="266550" y="220375"/>
                    <a:pt x="284164" y="220375"/>
                    <a:pt x="291209" y="220375"/>
                  </a:cubicBezTo>
                  <a:cubicBezTo>
                    <a:pt x="297080" y="220375"/>
                    <a:pt x="314694" y="220375"/>
                    <a:pt x="338178" y="220375"/>
                  </a:cubicBezTo>
                  <a:cubicBezTo>
                    <a:pt x="394542" y="218028"/>
                    <a:pt x="486131" y="212162"/>
                    <a:pt x="543669" y="194564"/>
                  </a:cubicBezTo>
                  <a:cubicBezTo>
                    <a:pt x="567153" y="203950"/>
                    <a:pt x="581244" y="214508"/>
                    <a:pt x="581244" y="226241"/>
                  </a:cubicBezTo>
                  <a:cubicBezTo>
                    <a:pt x="581244" y="236799"/>
                    <a:pt x="570676" y="246185"/>
                    <a:pt x="551888" y="254397"/>
                  </a:cubicBezTo>
                  <a:cubicBezTo>
                    <a:pt x="549540" y="255571"/>
                    <a:pt x="546017" y="257917"/>
                    <a:pt x="542495" y="259090"/>
                  </a:cubicBezTo>
                  <a:cubicBezTo>
                    <a:pt x="537798" y="260263"/>
                    <a:pt x="534275" y="261437"/>
                    <a:pt x="530752" y="262610"/>
                  </a:cubicBezTo>
                  <a:cubicBezTo>
                    <a:pt x="477912" y="280208"/>
                    <a:pt x="389845" y="291940"/>
                    <a:pt x="291209" y="291940"/>
                  </a:cubicBezTo>
                  <a:cubicBezTo>
                    <a:pt x="191400" y="291940"/>
                    <a:pt x="103332" y="280208"/>
                    <a:pt x="51666" y="262610"/>
                  </a:cubicBezTo>
                  <a:cubicBezTo>
                    <a:pt x="46969" y="261437"/>
                    <a:pt x="43447" y="260263"/>
                    <a:pt x="39924" y="259090"/>
                  </a:cubicBezTo>
                  <a:cubicBezTo>
                    <a:pt x="36401" y="257917"/>
                    <a:pt x="32879" y="255571"/>
                    <a:pt x="29356" y="254397"/>
                  </a:cubicBezTo>
                  <a:cubicBezTo>
                    <a:pt x="10568" y="246185"/>
                    <a:pt x="0" y="236799"/>
                    <a:pt x="0" y="226241"/>
                  </a:cubicBezTo>
                  <a:cubicBezTo>
                    <a:pt x="0" y="214508"/>
                    <a:pt x="14091" y="203950"/>
                    <a:pt x="37575" y="194564"/>
                  </a:cubicBezTo>
                  <a:close/>
                  <a:moveTo>
                    <a:pt x="29356" y="130149"/>
                  </a:moveTo>
                  <a:cubicBezTo>
                    <a:pt x="42272" y="133663"/>
                    <a:pt x="59886" y="137177"/>
                    <a:pt x="83370" y="140691"/>
                  </a:cubicBezTo>
                  <a:cubicBezTo>
                    <a:pt x="111552" y="145376"/>
                    <a:pt x="144430" y="147718"/>
                    <a:pt x="180832" y="150061"/>
                  </a:cubicBezTo>
                  <a:cubicBezTo>
                    <a:pt x="212536" y="152404"/>
                    <a:pt x="247763" y="153575"/>
                    <a:pt x="284164" y="153575"/>
                  </a:cubicBezTo>
                  <a:cubicBezTo>
                    <a:pt x="286512" y="153575"/>
                    <a:pt x="288861" y="153575"/>
                    <a:pt x="291209" y="153575"/>
                  </a:cubicBezTo>
                  <a:cubicBezTo>
                    <a:pt x="293558" y="153575"/>
                    <a:pt x="295906" y="153575"/>
                    <a:pt x="298255" y="153575"/>
                  </a:cubicBezTo>
                  <a:cubicBezTo>
                    <a:pt x="333482" y="153575"/>
                    <a:pt x="368708" y="152404"/>
                    <a:pt x="401587" y="150061"/>
                  </a:cubicBezTo>
                  <a:cubicBezTo>
                    <a:pt x="436814" y="147718"/>
                    <a:pt x="469692" y="145376"/>
                    <a:pt x="497874" y="140691"/>
                  </a:cubicBezTo>
                  <a:cubicBezTo>
                    <a:pt x="521358" y="137177"/>
                    <a:pt x="538972" y="133663"/>
                    <a:pt x="551888" y="130149"/>
                  </a:cubicBezTo>
                  <a:cubicBezTo>
                    <a:pt x="570676" y="137177"/>
                    <a:pt x="581244" y="144205"/>
                    <a:pt x="581244" y="152404"/>
                  </a:cubicBezTo>
                  <a:cubicBezTo>
                    <a:pt x="581244" y="161774"/>
                    <a:pt x="568328" y="169973"/>
                    <a:pt x="544843" y="178172"/>
                  </a:cubicBezTo>
                  <a:cubicBezTo>
                    <a:pt x="541320" y="179343"/>
                    <a:pt x="536623" y="180515"/>
                    <a:pt x="531926" y="181686"/>
                  </a:cubicBezTo>
                  <a:cubicBezTo>
                    <a:pt x="527230" y="182857"/>
                    <a:pt x="522533" y="184029"/>
                    <a:pt x="516661" y="185200"/>
                  </a:cubicBezTo>
                  <a:cubicBezTo>
                    <a:pt x="463821" y="196913"/>
                    <a:pt x="382799" y="205112"/>
                    <a:pt x="291209" y="205112"/>
                  </a:cubicBezTo>
                  <a:cubicBezTo>
                    <a:pt x="199619" y="205112"/>
                    <a:pt x="117423" y="196913"/>
                    <a:pt x="64583" y="185200"/>
                  </a:cubicBezTo>
                  <a:cubicBezTo>
                    <a:pt x="58712" y="184029"/>
                    <a:pt x="54015" y="182857"/>
                    <a:pt x="49318" y="181686"/>
                  </a:cubicBezTo>
                  <a:cubicBezTo>
                    <a:pt x="44621" y="180515"/>
                    <a:pt x="41098" y="179343"/>
                    <a:pt x="36401" y="178172"/>
                  </a:cubicBezTo>
                  <a:cubicBezTo>
                    <a:pt x="14091" y="169973"/>
                    <a:pt x="0" y="161774"/>
                    <a:pt x="0" y="152404"/>
                  </a:cubicBezTo>
                  <a:cubicBezTo>
                    <a:pt x="0" y="144205"/>
                    <a:pt x="10568" y="137177"/>
                    <a:pt x="29356" y="130149"/>
                  </a:cubicBezTo>
                  <a:close/>
                  <a:moveTo>
                    <a:pt x="291209" y="79777"/>
                  </a:moveTo>
                  <a:cubicBezTo>
                    <a:pt x="251285" y="79777"/>
                    <a:pt x="217233" y="83296"/>
                    <a:pt x="198445" y="87989"/>
                  </a:cubicBezTo>
                  <a:cubicBezTo>
                    <a:pt x="187877" y="90335"/>
                    <a:pt x="182006" y="92682"/>
                    <a:pt x="182006" y="96201"/>
                  </a:cubicBezTo>
                  <a:cubicBezTo>
                    <a:pt x="182006" y="96201"/>
                    <a:pt x="183180" y="96201"/>
                    <a:pt x="183180" y="96201"/>
                  </a:cubicBezTo>
                  <a:cubicBezTo>
                    <a:pt x="183180" y="98548"/>
                    <a:pt x="187877" y="100894"/>
                    <a:pt x="196097" y="103240"/>
                  </a:cubicBezTo>
                  <a:cubicBezTo>
                    <a:pt x="214884" y="107933"/>
                    <a:pt x="250111" y="111453"/>
                    <a:pt x="291209" y="111453"/>
                  </a:cubicBezTo>
                  <a:cubicBezTo>
                    <a:pt x="331133" y="111453"/>
                    <a:pt x="367534" y="107933"/>
                    <a:pt x="385148" y="103240"/>
                  </a:cubicBezTo>
                  <a:cubicBezTo>
                    <a:pt x="393367" y="100894"/>
                    <a:pt x="398064" y="98548"/>
                    <a:pt x="399238" y="96201"/>
                  </a:cubicBezTo>
                  <a:cubicBezTo>
                    <a:pt x="399238" y="92682"/>
                    <a:pt x="393367" y="90335"/>
                    <a:pt x="382799" y="87989"/>
                  </a:cubicBezTo>
                  <a:cubicBezTo>
                    <a:pt x="364012" y="83296"/>
                    <a:pt x="329959" y="79777"/>
                    <a:pt x="291209" y="79777"/>
                  </a:cubicBezTo>
                  <a:close/>
                  <a:moveTo>
                    <a:pt x="285338" y="15251"/>
                  </a:moveTo>
                  <a:cubicBezTo>
                    <a:pt x="206665" y="16425"/>
                    <a:pt x="142082" y="29330"/>
                    <a:pt x="103332" y="48101"/>
                  </a:cubicBezTo>
                  <a:cubicBezTo>
                    <a:pt x="96287" y="51620"/>
                    <a:pt x="89242" y="55140"/>
                    <a:pt x="84545" y="58659"/>
                  </a:cubicBezTo>
                  <a:cubicBezTo>
                    <a:pt x="79848" y="62179"/>
                    <a:pt x="75151" y="64525"/>
                    <a:pt x="71628" y="68045"/>
                  </a:cubicBezTo>
                  <a:cubicBezTo>
                    <a:pt x="124469" y="59833"/>
                    <a:pt x="203142" y="53967"/>
                    <a:pt x="291209" y="53967"/>
                  </a:cubicBezTo>
                  <a:cubicBezTo>
                    <a:pt x="371057" y="53967"/>
                    <a:pt x="443859" y="58659"/>
                    <a:pt x="496700" y="65698"/>
                  </a:cubicBezTo>
                  <a:cubicBezTo>
                    <a:pt x="492003" y="63352"/>
                    <a:pt x="488480" y="59833"/>
                    <a:pt x="482609" y="56313"/>
                  </a:cubicBezTo>
                  <a:cubicBezTo>
                    <a:pt x="476738" y="52793"/>
                    <a:pt x="470866" y="49274"/>
                    <a:pt x="463821" y="46927"/>
                  </a:cubicBezTo>
                  <a:cubicBezTo>
                    <a:pt x="423897" y="29330"/>
                    <a:pt x="361663" y="16425"/>
                    <a:pt x="285338" y="15251"/>
                  </a:cubicBezTo>
                  <a:close/>
                  <a:moveTo>
                    <a:pt x="279467" y="0"/>
                  </a:moveTo>
                  <a:cubicBezTo>
                    <a:pt x="281815" y="0"/>
                    <a:pt x="282990" y="0"/>
                    <a:pt x="285338" y="0"/>
                  </a:cubicBezTo>
                  <a:cubicBezTo>
                    <a:pt x="286512" y="0"/>
                    <a:pt x="288861" y="0"/>
                    <a:pt x="291209" y="0"/>
                  </a:cubicBezTo>
                  <a:cubicBezTo>
                    <a:pt x="385148" y="1173"/>
                    <a:pt x="463821" y="22291"/>
                    <a:pt x="501396" y="51620"/>
                  </a:cubicBezTo>
                  <a:cubicBezTo>
                    <a:pt x="506093" y="53967"/>
                    <a:pt x="509616" y="57486"/>
                    <a:pt x="511965" y="61006"/>
                  </a:cubicBezTo>
                  <a:cubicBezTo>
                    <a:pt x="515487" y="63352"/>
                    <a:pt x="517836" y="66872"/>
                    <a:pt x="519010" y="70391"/>
                  </a:cubicBezTo>
                  <a:cubicBezTo>
                    <a:pt x="557760" y="77430"/>
                    <a:pt x="581244" y="85643"/>
                    <a:pt x="581244" y="96201"/>
                  </a:cubicBezTo>
                  <a:cubicBezTo>
                    <a:pt x="581244" y="102067"/>
                    <a:pt x="570676" y="109106"/>
                    <a:pt x="551888" y="113799"/>
                  </a:cubicBezTo>
                  <a:cubicBezTo>
                    <a:pt x="548366" y="114972"/>
                    <a:pt x="543669" y="116145"/>
                    <a:pt x="538972" y="117319"/>
                  </a:cubicBezTo>
                  <a:cubicBezTo>
                    <a:pt x="534275" y="118492"/>
                    <a:pt x="528404" y="119665"/>
                    <a:pt x="521358" y="120838"/>
                  </a:cubicBezTo>
                  <a:cubicBezTo>
                    <a:pt x="468518" y="131397"/>
                    <a:pt x="385148" y="138436"/>
                    <a:pt x="291209" y="138436"/>
                  </a:cubicBezTo>
                  <a:cubicBezTo>
                    <a:pt x="196097" y="138436"/>
                    <a:pt x="112726" y="131397"/>
                    <a:pt x="59886" y="120838"/>
                  </a:cubicBezTo>
                  <a:cubicBezTo>
                    <a:pt x="54015" y="119665"/>
                    <a:pt x="48144" y="118492"/>
                    <a:pt x="42272" y="117319"/>
                  </a:cubicBezTo>
                  <a:cubicBezTo>
                    <a:pt x="37575" y="116145"/>
                    <a:pt x="32879" y="114972"/>
                    <a:pt x="29356" y="113799"/>
                  </a:cubicBezTo>
                  <a:cubicBezTo>
                    <a:pt x="10568" y="109106"/>
                    <a:pt x="0" y="102067"/>
                    <a:pt x="0" y="96201"/>
                  </a:cubicBezTo>
                  <a:cubicBezTo>
                    <a:pt x="0" y="86816"/>
                    <a:pt x="18788" y="79777"/>
                    <a:pt x="49318" y="72738"/>
                  </a:cubicBezTo>
                  <a:cubicBezTo>
                    <a:pt x="50492" y="69218"/>
                    <a:pt x="52840" y="66872"/>
                    <a:pt x="55189" y="63352"/>
                  </a:cubicBezTo>
                  <a:cubicBezTo>
                    <a:pt x="58712" y="59833"/>
                    <a:pt x="62234" y="56313"/>
                    <a:pt x="65757" y="53967"/>
                  </a:cubicBezTo>
                  <a:cubicBezTo>
                    <a:pt x="102158" y="23464"/>
                    <a:pt x="183180" y="1173"/>
                    <a:pt x="27946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文本框 46">
              <a:extLst>
                <a:ext uri="{FF2B5EF4-FFF2-40B4-BE49-F238E27FC236}">
                  <a16:creationId xmlns:a16="http://schemas.microsoft.com/office/drawing/2014/main" id="{D44E9753-4073-49B5-BACE-165922403276}"/>
                </a:ext>
              </a:extLst>
            </p:cNvPr>
            <p:cNvSpPr txBox="1"/>
            <p:nvPr/>
          </p:nvSpPr>
          <p:spPr>
            <a:xfrm>
              <a:off x="2196424" y="4915621"/>
              <a:ext cx="615874"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CPU</a:t>
              </a:r>
              <a:endParaRPr lang="zh-CN" altLang="en-US" sz="1600" b="1" dirty="0">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4CD3267C-3DF4-4329-BE46-1F12C7832B7C}"/>
                </a:ext>
              </a:extLst>
            </p:cNvPr>
            <p:cNvSpPr txBox="1"/>
            <p:nvPr/>
          </p:nvSpPr>
          <p:spPr>
            <a:xfrm>
              <a:off x="4838849" y="4915621"/>
              <a:ext cx="615874"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缓存</a:t>
              </a:r>
            </a:p>
          </p:txBody>
        </p:sp>
        <p:sp>
          <p:nvSpPr>
            <p:cNvPr id="49" name="文本框 48">
              <a:extLst>
                <a:ext uri="{FF2B5EF4-FFF2-40B4-BE49-F238E27FC236}">
                  <a16:creationId xmlns:a16="http://schemas.microsoft.com/office/drawing/2014/main" id="{0C1AAAA0-AB49-4A1C-A453-25CE0798AE89}"/>
                </a:ext>
              </a:extLst>
            </p:cNvPr>
            <p:cNvSpPr txBox="1"/>
            <p:nvPr/>
          </p:nvSpPr>
          <p:spPr>
            <a:xfrm>
              <a:off x="7058049" y="4920820"/>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物理存储</a:t>
              </a:r>
            </a:p>
          </p:txBody>
        </p:sp>
        <p:cxnSp>
          <p:nvCxnSpPr>
            <p:cNvPr id="50" name="直接箭头连接符 49">
              <a:extLst>
                <a:ext uri="{FF2B5EF4-FFF2-40B4-BE49-F238E27FC236}">
                  <a16:creationId xmlns:a16="http://schemas.microsoft.com/office/drawing/2014/main" id="{237D3A11-2015-4826-AD78-86358CB064A3}"/>
                </a:ext>
              </a:extLst>
            </p:cNvPr>
            <p:cNvCxnSpPr>
              <a:cxnSpLocks/>
            </p:cNvCxnSpPr>
            <p:nvPr/>
          </p:nvCxnSpPr>
          <p:spPr bwMode="auto">
            <a:xfrm>
              <a:off x="3082249" y="4291939"/>
              <a:ext cx="148994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E7C43BF6-5E01-4AA6-93DD-B45259ECBE3D}"/>
                </a:ext>
              </a:extLst>
            </p:cNvPr>
            <p:cNvCxnSpPr>
              <a:cxnSpLocks/>
            </p:cNvCxnSpPr>
            <p:nvPr/>
          </p:nvCxnSpPr>
          <p:spPr bwMode="auto">
            <a:xfrm>
              <a:off x="3059044" y="4524119"/>
              <a:ext cx="1489943"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2818DCF6-2127-48C9-AE42-60CC561ABC3E}"/>
                </a:ext>
              </a:extLst>
            </p:cNvPr>
            <p:cNvCxnSpPr>
              <a:cxnSpLocks/>
            </p:cNvCxnSpPr>
            <p:nvPr/>
          </p:nvCxnSpPr>
          <p:spPr bwMode="auto">
            <a:xfrm>
              <a:off x="5599563" y="4291939"/>
              <a:ext cx="148994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18257A8-F689-404B-8871-416E14F37C02}"/>
                </a:ext>
              </a:extLst>
            </p:cNvPr>
            <p:cNvCxnSpPr>
              <a:cxnSpLocks/>
            </p:cNvCxnSpPr>
            <p:nvPr/>
          </p:nvCxnSpPr>
          <p:spPr bwMode="auto">
            <a:xfrm>
              <a:off x="5599563" y="4524119"/>
              <a:ext cx="1489943"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74A985F4-A6C7-48C8-BDE0-4E5D897E1C44}"/>
                </a:ext>
              </a:extLst>
            </p:cNvPr>
            <p:cNvSpPr txBox="1"/>
            <p:nvPr/>
          </p:nvSpPr>
          <p:spPr>
            <a:xfrm>
              <a:off x="3331007" y="4594810"/>
              <a:ext cx="1071140" cy="523220"/>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按存储字直接访问</a:t>
              </a:r>
            </a:p>
          </p:txBody>
        </p:sp>
        <p:sp>
          <p:nvSpPr>
            <p:cNvPr id="56" name="文本框 55">
              <a:extLst>
                <a:ext uri="{FF2B5EF4-FFF2-40B4-BE49-F238E27FC236}">
                  <a16:creationId xmlns:a16="http://schemas.microsoft.com/office/drawing/2014/main" id="{63AACEF7-D58A-4D22-B672-3C8B6EEF5C07}"/>
                </a:ext>
              </a:extLst>
            </p:cNvPr>
            <p:cNvSpPr txBox="1"/>
            <p:nvPr/>
          </p:nvSpPr>
          <p:spPr>
            <a:xfrm>
              <a:off x="5911914" y="4543700"/>
              <a:ext cx="1071140" cy="523220"/>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按块</a:t>
              </a:r>
              <a:r>
                <a:rPr lang="en-US" altLang="zh-CN" sz="1400" dirty="0">
                  <a:latin typeface="楷体" panose="02010609060101010101" pitchFamily="49" charset="-122"/>
                  <a:ea typeface="楷体" panose="02010609060101010101" pitchFamily="49" charset="-122"/>
                </a:rPr>
                <a:t>I/O</a:t>
              </a:r>
            </a:p>
            <a:p>
              <a:r>
                <a:rPr lang="zh-CN" altLang="en-US" sz="1400" dirty="0">
                  <a:latin typeface="楷体" panose="02010609060101010101" pitchFamily="49" charset="-122"/>
                  <a:ea typeface="楷体" panose="02010609060101010101" pitchFamily="49" charset="-122"/>
                </a:rPr>
                <a:t>直接访问</a:t>
              </a:r>
            </a:p>
          </p:txBody>
        </p:sp>
      </p:grpSp>
      <p:sp>
        <p:nvSpPr>
          <p:cNvPr id="59" name="文本框 58">
            <a:extLst>
              <a:ext uri="{FF2B5EF4-FFF2-40B4-BE49-F238E27FC236}">
                <a16:creationId xmlns:a16="http://schemas.microsoft.com/office/drawing/2014/main" id="{97655FBA-F30C-4B24-8D2A-8C0686F00AE0}"/>
              </a:ext>
            </a:extLst>
          </p:cNvPr>
          <p:cNvSpPr txBox="1"/>
          <p:nvPr/>
        </p:nvSpPr>
        <p:spPr>
          <a:xfrm>
            <a:off x="4705865" y="3146166"/>
            <a:ext cx="1210588" cy="338554"/>
          </a:xfrm>
          <a:prstGeom prst="rect">
            <a:avLst/>
          </a:prstGeom>
          <a:noFill/>
        </p:spPr>
        <p:txBody>
          <a:bodyPr wrap="none" rtlCol="0">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内存易失性</a:t>
            </a:r>
          </a:p>
        </p:txBody>
      </p:sp>
      <p:sp>
        <p:nvSpPr>
          <p:cNvPr id="60" name="文本框 59">
            <a:extLst>
              <a:ext uri="{FF2B5EF4-FFF2-40B4-BE49-F238E27FC236}">
                <a16:creationId xmlns:a16="http://schemas.microsoft.com/office/drawing/2014/main" id="{8A5D8093-A1A0-4EC9-9FCF-8F8C97116C36}"/>
              </a:ext>
            </a:extLst>
          </p:cNvPr>
          <p:cNvSpPr txBox="1"/>
          <p:nvPr/>
        </p:nvSpPr>
        <p:spPr>
          <a:xfrm>
            <a:off x="7556314" y="3117484"/>
            <a:ext cx="1415772" cy="338554"/>
          </a:xfrm>
          <a:prstGeom prst="rect">
            <a:avLst/>
          </a:prstGeom>
          <a:noFill/>
        </p:spPr>
        <p:txBody>
          <a:bodyPr wrap="none" rtlCol="0">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长期存储介质</a:t>
            </a:r>
          </a:p>
        </p:txBody>
      </p:sp>
    </p:spTree>
    <p:extLst>
      <p:ext uri="{BB962C8B-B14F-4D97-AF65-F5344CB8AC3E}">
        <p14:creationId xmlns:p14="http://schemas.microsoft.com/office/powerpoint/2010/main" val="123867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a:extLst>
              <a:ext uri="{FF2B5EF4-FFF2-40B4-BE49-F238E27FC236}">
                <a16:creationId xmlns:a16="http://schemas.microsoft.com/office/drawing/2014/main" id="{A590F051-41BE-44C8-8D24-9CCC03029E31}"/>
              </a:ext>
            </a:extLst>
          </p:cNvPr>
          <p:cNvSpPr/>
          <p:nvPr/>
        </p:nvSpPr>
        <p:spPr>
          <a:xfrm>
            <a:off x="5944096" y="1057299"/>
            <a:ext cx="2956938" cy="316835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563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highlight>
                  <a:srgbClr val="FFFF00"/>
                </a:highlight>
              </a:rPr>
              <a:t>事务处理日志（必须先写</a:t>
            </a:r>
            <a:r>
              <a:rPr lang="en-US" altLang="zh-CN" dirty="0">
                <a:highlight>
                  <a:srgbClr val="FFFF00"/>
                </a:highlight>
              </a:rPr>
              <a:t>log</a:t>
            </a:r>
            <a:r>
              <a:rPr lang="zh-CN" altLang="en-US" dirty="0">
                <a:highlight>
                  <a:srgbClr val="FFFF00"/>
                </a:highlight>
              </a:rPr>
              <a:t>再操作）</a:t>
            </a:r>
            <a:endParaRPr dirty="0">
              <a:highlight>
                <a:srgbClr val="FFFF00"/>
              </a:highlight>
            </a:endParaRPr>
          </a:p>
        </p:txBody>
      </p:sp>
      <p:sp>
        <p:nvSpPr>
          <p:cNvPr id="14" name="Rectangle 4">
            <a:extLst>
              <a:ext uri="{FF2B5EF4-FFF2-40B4-BE49-F238E27FC236}">
                <a16:creationId xmlns:a16="http://schemas.microsoft.com/office/drawing/2014/main" id="{559295F9-5833-4A37-8B52-D4FADBC78DB4}"/>
              </a:ext>
            </a:extLst>
          </p:cNvPr>
          <p:cNvSpPr/>
          <p:nvPr/>
        </p:nvSpPr>
        <p:spPr>
          <a:xfrm>
            <a:off x="1124170" y="1057299"/>
            <a:ext cx="4720275" cy="3168353"/>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6" name="任意多边形: 形状 5">
            <a:extLst>
              <a:ext uri="{FF2B5EF4-FFF2-40B4-BE49-F238E27FC236}">
                <a16:creationId xmlns:a16="http://schemas.microsoft.com/office/drawing/2014/main" id="{C7915D4C-389A-443D-8B88-BF567D351D04}"/>
              </a:ext>
            </a:extLst>
          </p:cNvPr>
          <p:cNvSpPr/>
          <p:nvPr/>
        </p:nvSpPr>
        <p:spPr>
          <a:xfrm>
            <a:off x="6723619" y="2186946"/>
            <a:ext cx="1596593" cy="1903132"/>
          </a:xfrm>
          <a:custGeom>
            <a:avLst/>
            <a:gdLst>
              <a:gd name="connsiteX0" fmla="*/ 5744 w 502554"/>
              <a:gd name="connsiteY0" fmla="*/ 386915 h 541865"/>
              <a:gd name="connsiteX1" fmla="*/ 251277 w 502554"/>
              <a:gd name="connsiteY1" fmla="*/ 488780 h 541865"/>
              <a:gd name="connsiteX2" fmla="*/ 496810 w 502554"/>
              <a:gd name="connsiteY2" fmla="*/ 386915 h 541865"/>
              <a:gd name="connsiteX3" fmla="*/ 502553 w 502554"/>
              <a:gd name="connsiteY3" fmla="*/ 412740 h 541865"/>
              <a:gd name="connsiteX4" fmla="*/ 251277 w 502554"/>
              <a:gd name="connsiteY4" fmla="*/ 541865 h 541865"/>
              <a:gd name="connsiteX5" fmla="*/ 0 w 502554"/>
              <a:gd name="connsiteY5" fmla="*/ 412740 h 541865"/>
              <a:gd name="connsiteX6" fmla="*/ 5744 w 502554"/>
              <a:gd name="connsiteY6" fmla="*/ 386915 h 541865"/>
              <a:gd name="connsiteX7" fmla="*/ 5744 w 502554"/>
              <a:gd name="connsiteY7" fmla="*/ 291048 h 541865"/>
              <a:gd name="connsiteX8" fmla="*/ 251277 w 502554"/>
              <a:gd name="connsiteY8" fmla="*/ 392727 h 541865"/>
              <a:gd name="connsiteX9" fmla="*/ 496810 w 502554"/>
              <a:gd name="connsiteY9" fmla="*/ 291048 h 541865"/>
              <a:gd name="connsiteX10" fmla="*/ 502553 w 502554"/>
              <a:gd name="connsiteY10" fmla="*/ 316826 h 541865"/>
              <a:gd name="connsiteX11" fmla="*/ 251277 w 502554"/>
              <a:gd name="connsiteY11" fmla="*/ 447147 h 541865"/>
              <a:gd name="connsiteX12" fmla="*/ 0 w 502554"/>
              <a:gd name="connsiteY12" fmla="*/ 316826 h 541865"/>
              <a:gd name="connsiteX13" fmla="*/ 5744 w 502554"/>
              <a:gd name="connsiteY13" fmla="*/ 291048 h 541865"/>
              <a:gd name="connsiteX14" fmla="*/ 5744 w 502554"/>
              <a:gd name="connsiteY14" fmla="*/ 197711 h 541865"/>
              <a:gd name="connsiteX15" fmla="*/ 251277 w 502554"/>
              <a:gd name="connsiteY15" fmla="*/ 299540 h 541865"/>
              <a:gd name="connsiteX16" fmla="*/ 496810 w 502554"/>
              <a:gd name="connsiteY16" fmla="*/ 197711 h 541865"/>
              <a:gd name="connsiteX17" fmla="*/ 502553 w 502554"/>
              <a:gd name="connsiteY17" fmla="*/ 224961 h 541865"/>
              <a:gd name="connsiteX18" fmla="*/ 251277 w 502554"/>
              <a:gd name="connsiteY18" fmla="*/ 354040 h 541865"/>
              <a:gd name="connsiteX19" fmla="*/ 0 w 502554"/>
              <a:gd name="connsiteY19" fmla="*/ 224961 h 541865"/>
              <a:gd name="connsiteX20" fmla="*/ 5744 w 502554"/>
              <a:gd name="connsiteY20" fmla="*/ 197711 h 541865"/>
              <a:gd name="connsiteX21" fmla="*/ 251277 w 502554"/>
              <a:gd name="connsiteY21" fmla="*/ 0 h 541865"/>
              <a:gd name="connsiteX22" fmla="*/ 502554 w 502554"/>
              <a:gd name="connsiteY22" fmla="*/ 128972 h 541865"/>
              <a:gd name="connsiteX23" fmla="*/ 251277 w 502554"/>
              <a:gd name="connsiteY23" fmla="*/ 257944 h 541865"/>
              <a:gd name="connsiteX24" fmla="*/ 0 w 502554"/>
              <a:gd name="connsiteY24" fmla="*/ 128972 h 541865"/>
              <a:gd name="connsiteX25" fmla="*/ 251277 w 502554"/>
              <a:gd name="connsiteY25" fmla="*/ 0 h 54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2554" h="541865">
                <a:moveTo>
                  <a:pt x="5744" y="386915"/>
                </a:moveTo>
                <a:cubicBezTo>
                  <a:pt x="30153" y="444304"/>
                  <a:pt x="130664" y="488780"/>
                  <a:pt x="251277" y="488780"/>
                </a:cubicBezTo>
                <a:cubicBezTo>
                  <a:pt x="371889" y="488780"/>
                  <a:pt x="473836" y="444304"/>
                  <a:pt x="496810" y="386915"/>
                </a:cubicBezTo>
                <a:cubicBezTo>
                  <a:pt x="501117" y="395523"/>
                  <a:pt x="502553" y="404132"/>
                  <a:pt x="502553" y="412740"/>
                </a:cubicBezTo>
                <a:cubicBezTo>
                  <a:pt x="502553" y="484476"/>
                  <a:pt x="390556" y="541865"/>
                  <a:pt x="251277" y="541865"/>
                </a:cubicBezTo>
                <a:cubicBezTo>
                  <a:pt x="113433" y="541865"/>
                  <a:pt x="0" y="484476"/>
                  <a:pt x="0" y="412740"/>
                </a:cubicBezTo>
                <a:cubicBezTo>
                  <a:pt x="0" y="404132"/>
                  <a:pt x="2872" y="395523"/>
                  <a:pt x="5744" y="386915"/>
                </a:cubicBezTo>
                <a:close/>
                <a:moveTo>
                  <a:pt x="5744" y="291048"/>
                </a:moveTo>
                <a:cubicBezTo>
                  <a:pt x="30153" y="349764"/>
                  <a:pt x="130664" y="392727"/>
                  <a:pt x="251277" y="392727"/>
                </a:cubicBezTo>
                <a:cubicBezTo>
                  <a:pt x="371889" y="392727"/>
                  <a:pt x="473836" y="349764"/>
                  <a:pt x="496810" y="291048"/>
                </a:cubicBezTo>
                <a:cubicBezTo>
                  <a:pt x="501117" y="299641"/>
                  <a:pt x="502553" y="308233"/>
                  <a:pt x="502553" y="316826"/>
                </a:cubicBezTo>
                <a:cubicBezTo>
                  <a:pt x="502553" y="388431"/>
                  <a:pt x="390556" y="447147"/>
                  <a:pt x="251277" y="447147"/>
                </a:cubicBezTo>
                <a:cubicBezTo>
                  <a:pt x="113433" y="447147"/>
                  <a:pt x="0" y="388431"/>
                  <a:pt x="0" y="316826"/>
                </a:cubicBezTo>
                <a:cubicBezTo>
                  <a:pt x="0" y="308233"/>
                  <a:pt x="2872" y="299641"/>
                  <a:pt x="5744" y="291048"/>
                </a:cubicBezTo>
                <a:close/>
                <a:moveTo>
                  <a:pt x="5744" y="197711"/>
                </a:moveTo>
                <a:cubicBezTo>
                  <a:pt x="30153" y="256514"/>
                  <a:pt x="130664" y="299540"/>
                  <a:pt x="251277" y="299540"/>
                </a:cubicBezTo>
                <a:cubicBezTo>
                  <a:pt x="371889" y="299540"/>
                  <a:pt x="473836" y="256514"/>
                  <a:pt x="496810" y="197711"/>
                </a:cubicBezTo>
                <a:cubicBezTo>
                  <a:pt x="501117" y="206316"/>
                  <a:pt x="502553" y="214922"/>
                  <a:pt x="502553" y="224961"/>
                </a:cubicBezTo>
                <a:cubicBezTo>
                  <a:pt x="502553" y="295237"/>
                  <a:pt x="390556" y="354040"/>
                  <a:pt x="251277" y="354040"/>
                </a:cubicBezTo>
                <a:cubicBezTo>
                  <a:pt x="113433" y="354040"/>
                  <a:pt x="0" y="295237"/>
                  <a:pt x="0" y="224961"/>
                </a:cubicBezTo>
                <a:cubicBezTo>
                  <a:pt x="0" y="214922"/>
                  <a:pt x="2872" y="206316"/>
                  <a:pt x="5744" y="197711"/>
                </a:cubicBezTo>
                <a:close/>
                <a:moveTo>
                  <a:pt x="251277" y="0"/>
                </a:moveTo>
                <a:cubicBezTo>
                  <a:pt x="390053" y="0"/>
                  <a:pt x="502554" y="57743"/>
                  <a:pt x="502554" y="128972"/>
                </a:cubicBezTo>
                <a:cubicBezTo>
                  <a:pt x="502554" y="200201"/>
                  <a:pt x="390053" y="257944"/>
                  <a:pt x="251277" y="257944"/>
                </a:cubicBezTo>
                <a:cubicBezTo>
                  <a:pt x="112501" y="257944"/>
                  <a:pt x="0" y="200201"/>
                  <a:pt x="0" y="128972"/>
                </a:cubicBezTo>
                <a:cubicBezTo>
                  <a:pt x="0" y="57743"/>
                  <a:pt x="112501" y="0"/>
                  <a:pt x="2512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直接箭头连接符 15">
            <a:extLst>
              <a:ext uri="{FF2B5EF4-FFF2-40B4-BE49-F238E27FC236}">
                <a16:creationId xmlns:a16="http://schemas.microsoft.com/office/drawing/2014/main" id="{7687756F-1B7F-4C9C-BEBC-B55D729B1D23}"/>
              </a:ext>
            </a:extLst>
          </p:cNvPr>
          <p:cNvCxnSpPr>
            <a:cxnSpLocks/>
          </p:cNvCxnSpPr>
          <p:nvPr/>
        </p:nvCxnSpPr>
        <p:spPr bwMode="auto">
          <a:xfrm>
            <a:off x="3275039" y="1800365"/>
            <a:ext cx="1295843" cy="11452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9D24F9A2-BEE1-468C-A604-FAD98C8081E6}"/>
              </a:ext>
            </a:extLst>
          </p:cNvPr>
          <p:cNvGrpSpPr/>
          <p:nvPr/>
        </p:nvGrpSpPr>
        <p:grpSpPr>
          <a:xfrm>
            <a:off x="1371043" y="1308999"/>
            <a:ext cx="1903996" cy="611034"/>
            <a:chOff x="975543" y="1429061"/>
            <a:chExt cx="1903996" cy="611034"/>
          </a:xfrm>
        </p:grpSpPr>
        <p:sp>
          <p:nvSpPr>
            <p:cNvPr id="17" name="íslïḓé">
              <a:extLst>
                <a:ext uri="{FF2B5EF4-FFF2-40B4-BE49-F238E27FC236}">
                  <a16:creationId xmlns:a16="http://schemas.microsoft.com/office/drawing/2014/main" id="{E54DFD87-BCC0-4305-83C2-254F06AC90F2}"/>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 name="任意多边形: 形状 8">
              <a:extLst>
                <a:ext uri="{FF2B5EF4-FFF2-40B4-BE49-F238E27FC236}">
                  <a16:creationId xmlns:a16="http://schemas.microsoft.com/office/drawing/2014/main" id="{0B8E2D82-B8CB-4285-AD41-EF08177B4B05}"/>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任意多边形: 形状 17">
              <a:extLst>
                <a:ext uri="{FF2B5EF4-FFF2-40B4-BE49-F238E27FC236}">
                  <a16:creationId xmlns:a16="http://schemas.microsoft.com/office/drawing/2014/main" id="{B1061521-8A18-4153-9ADD-D3334001F76C}"/>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9D294643-0D1B-404B-AF60-24C9229AB414}"/>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T1</a:t>
              </a:r>
              <a:endParaRPr lang="zh-CN" altLang="en-US" sz="1600" b="1" dirty="0">
                <a:solidFill>
                  <a:schemeClr val="bg1"/>
                </a:solidFill>
              </a:endParaRPr>
            </a:p>
          </p:txBody>
        </p:sp>
        <p:sp>
          <p:nvSpPr>
            <p:cNvPr id="20" name="文本框 19">
              <a:extLst>
                <a:ext uri="{FF2B5EF4-FFF2-40B4-BE49-F238E27FC236}">
                  <a16:creationId xmlns:a16="http://schemas.microsoft.com/office/drawing/2014/main" id="{D5DB14C3-9D79-44CE-A220-81F7514807F9}"/>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grpSp>
        <p:nvGrpSpPr>
          <p:cNvPr id="22" name="组合 21">
            <a:extLst>
              <a:ext uri="{FF2B5EF4-FFF2-40B4-BE49-F238E27FC236}">
                <a16:creationId xmlns:a16="http://schemas.microsoft.com/office/drawing/2014/main" id="{B7CC81B5-3795-4A47-9F66-870375BE9BF6}"/>
              </a:ext>
            </a:extLst>
          </p:cNvPr>
          <p:cNvGrpSpPr/>
          <p:nvPr/>
        </p:nvGrpSpPr>
        <p:grpSpPr>
          <a:xfrm>
            <a:off x="1351501" y="2334565"/>
            <a:ext cx="1903996" cy="611034"/>
            <a:chOff x="975543" y="1429061"/>
            <a:chExt cx="1903996" cy="611034"/>
          </a:xfrm>
        </p:grpSpPr>
        <p:sp>
          <p:nvSpPr>
            <p:cNvPr id="23" name="íslïḓé">
              <a:extLst>
                <a:ext uri="{FF2B5EF4-FFF2-40B4-BE49-F238E27FC236}">
                  <a16:creationId xmlns:a16="http://schemas.microsoft.com/office/drawing/2014/main" id="{2E1D8C3F-8F84-4D80-AE9F-D0F0A53A3610}"/>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4" name="任意多边形: 形状 23">
              <a:extLst>
                <a:ext uri="{FF2B5EF4-FFF2-40B4-BE49-F238E27FC236}">
                  <a16:creationId xmlns:a16="http://schemas.microsoft.com/office/drawing/2014/main" id="{D7562E0A-0A3A-4814-B928-FAA5EE070A45}"/>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任意多边形: 形状 24">
              <a:extLst>
                <a:ext uri="{FF2B5EF4-FFF2-40B4-BE49-F238E27FC236}">
                  <a16:creationId xmlns:a16="http://schemas.microsoft.com/office/drawing/2014/main" id="{95C28F7D-954C-4D86-8642-8D65C0903D89}"/>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25">
              <a:extLst>
                <a:ext uri="{FF2B5EF4-FFF2-40B4-BE49-F238E27FC236}">
                  <a16:creationId xmlns:a16="http://schemas.microsoft.com/office/drawing/2014/main" id="{550681F4-64DD-4D00-AF2B-45A41D10881A}"/>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T2</a:t>
              </a:r>
              <a:endParaRPr lang="zh-CN" altLang="en-US" sz="1600" b="1" dirty="0">
                <a:solidFill>
                  <a:schemeClr val="bg1"/>
                </a:solidFill>
              </a:endParaRPr>
            </a:p>
          </p:txBody>
        </p:sp>
        <p:sp>
          <p:nvSpPr>
            <p:cNvPr id="27" name="文本框 26">
              <a:extLst>
                <a:ext uri="{FF2B5EF4-FFF2-40B4-BE49-F238E27FC236}">
                  <a16:creationId xmlns:a16="http://schemas.microsoft.com/office/drawing/2014/main" id="{7DB7E54A-DDD5-4F69-A392-9231D4B7A82B}"/>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grpSp>
        <p:nvGrpSpPr>
          <p:cNvPr id="28" name="组合 27">
            <a:extLst>
              <a:ext uri="{FF2B5EF4-FFF2-40B4-BE49-F238E27FC236}">
                <a16:creationId xmlns:a16="http://schemas.microsoft.com/office/drawing/2014/main" id="{A4DD78E8-CEF1-4991-8BB1-252689774676}"/>
              </a:ext>
            </a:extLst>
          </p:cNvPr>
          <p:cNvGrpSpPr/>
          <p:nvPr/>
        </p:nvGrpSpPr>
        <p:grpSpPr>
          <a:xfrm>
            <a:off x="1339875" y="3332648"/>
            <a:ext cx="1903996" cy="611034"/>
            <a:chOff x="975543" y="1429061"/>
            <a:chExt cx="1903996" cy="611034"/>
          </a:xfrm>
        </p:grpSpPr>
        <p:sp>
          <p:nvSpPr>
            <p:cNvPr id="29" name="íslïḓé">
              <a:extLst>
                <a:ext uri="{FF2B5EF4-FFF2-40B4-BE49-F238E27FC236}">
                  <a16:creationId xmlns:a16="http://schemas.microsoft.com/office/drawing/2014/main" id="{5282F185-19E3-44E0-AAB5-4F0375869388}"/>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0" name="任意多边形: 形状 29">
              <a:extLst>
                <a:ext uri="{FF2B5EF4-FFF2-40B4-BE49-F238E27FC236}">
                  <a16:creationId xmlns:a16="http://schemas.microsoft.com/office/drawing/2014/main" id="{D7544D14-26B2-4A91-90F6-6093AAF2771A}"/>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任意多边形: 形状 30">
              <a:extLst>
                <a:ext uri="{FF2B5EF4-FFF2-40B4-BE49-F238E27FC236}">
                  <a16:creationId xmlns:a16="http://schemas.microsoft.com/office/drawing/2014/main" id="{FA02C464-C0F8-4AB9-BE28-8CAC353A03E5}"/>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A173C851-92B2-4247-BE6A-C8EA2B734B46}"/>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T3</a:t>
              </a:r>
              <a:endParaRPr lang="zh-CN" altLang="en-US" sz="1600" b="1" dirty="0">
                <a:solidFill>
                  <a:schemeClr val="bg1"/>
                </a:solidFill>
              </a:endParaRPr>
            </a:p>
          </p:txBody>
        </p:sp>
        <p:sp>
          <p:nvSpPr>
            <p:cNvPr id="33" name="文本框 32">
              <a:extLst>
                <a:ext uri="{FF2B5EF4-FFF2-40B4-BE49-F238E27FC236}">
                  <a16:creationId xmlns:a16="http://schemas.microsoft.com/office/drawing/2014/main" id="{996B98E7-776D-48E2-9C46-76908063C789}"/>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sp>
        <p:nvSpPr>
          <p:cNvPr id="35" name="文本框 34">
            <a:extLst>
              <a:ext uri="{FF2B5EF4-FFF2-40B4-BE49-F238E27FC236}">
                <a16:creationId xmlns:a16="http://schemas.microsoft.com/office/drawing/2014/main" id="{62AC5854-BCD0-4377-B959-821DC289F6BB}"/>
              </a:ext>
            </a:extLst>
          </p:cNvPr>
          <p:cNvSpPr txBox="1"/>
          <p:nvPr/>
        </p:nvSpPr>
        <p:spPr>
          <a:xfrm>
            <a:off x="4557932" y="2604826"/>
            <a:ext cx="1210588"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数据库缓存</a:t>
            </a:r>
          </a:p>
        </p:txBody>
      </p:sp>
      <p:cxnSp>
        <p:nvCxnSpPr>
          <p:cNvPr id="40" name="直接箭头连接符 39">
            <a:extLst>
              <a:ext uri="{FF2B5EF4-FFF2-40B4-BE49-F238E27FC236}">
                <a16:creationId xmlns:a16="http://schemas.microsoft.com/office/drawing/2014/main" id="{2CF4BC9E-7F2C-4ECC-BE15-34CDCD6B5D7C}"/>
              </a:ext>
            </a:extLst>
          </p:cNvPr>
          <p:cNvCxnSpPr>
            <a:cxnSpLocks/>
          </p:cNvCxnSpPr>
          <p:nvPr/>
        </p:nvCxnSpPr>
        <p:spPr bwMode="auto">
          <a:xfrm>
            <a:off x="5543595" y="3176012"/>
            <a:ext cx="1088785" cy="670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BF2F416A-9D5B-4B1C-893E-4DC791783FC0}"/>
              </a:ext>
            </a:extLst>
          </p:cNvPr>
          <p:cNvSpPr txBox="1"/>
          <p:nvPr/>
        </p:nvSpPr>
        <p:spPr>
          <a:xfrm>
            <a:off x="7296984" y="2443092"/>
            <a:ext cx="556563" cy="400110"/>
          </a:xfrm>
          <a:prstGeom prst="rect">
            <a:avLst/>
          </a:prstGeom>
          <a:noFill/>
        </p:spPr>
        <p:txBody>
          <a:bodyPr wrap="none" rtlCol="0">
            <a:spAutoFit/>
          </a:bodyPr>
          <a:lstStyle/>
          <a:p>
            <a:r>
              <a:rPr lang="en-US" altLang="zh-CN" sz="2000" b="1" dirty="0">
                <a:solidFill>
                  <a:schemeClr val="bg1"/>
                </a:solidFill>
              </a:rPr>
              <a:t>DB</a:t>
            </a:r>
            <a:endParaRPr lang="zh-CN" altLang="en-US" sz="2000" b="1" dirty="0">
              <a:solidFill>
                <a:schemeClr val="bg1"/>
              </a:solidFill>
            </a:endParaRPr>
          </a:p>
        </p:txBody>
      </p:sp>
      <p:sp>
        <p:nvSpPr>
          <p:cNvPr id="44" name="任意多边形: 形状 43">
            <a:extLst>
              <a:ext uri="{FF2B5EF4-FFF2-40B4-BE49-F238E27FC236}">
                <a16:creationId xmlns:a16="http://schemas.microsoft.com/office/drawing/2014/main" id="{0FE6FB5F-DE66-4493-BFF0-1600CA8480E0}"/>
              </a:ext>
            </a:extLst>
          </p:cNvPr>
          <p:cNvSpPr/>
          <p:nvPr/>
        </p:nvSpPr>
        <p:spPr>
          <a:xfrm>
            <a:off x="4570882" y="2909013"/>
            <a:ext cx="969342" cy="80543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 name="connsiteX170" fmla="*/ 325000 h 606722"/>
              <a:gd name="connsiteY170" fmla="*/ 325000 h 606722"/>
              <a:gd name="connsiteX171" fmla="*/ 325000 h 606722"/>
              <a:gd name="connsiteY171" fmla="*/ 325000 h 606722"/>
              <a:gd name="connsiteX172" fmla="*/ 325000 h 606722"/>
              <a:gd name="connsiteY172" fmla="*/ 325000 h 606722"/>
              <a:gd name="connsiteX173" fmla="*/ 325000 h 606722"/>
              <a:gd name="connsiteY173" fmla="*/ 325000 h 606722"/>
              <a:gd name="connsiteX174" fmla="*/ 325000 h 606722"/>
              <a:gd name="connsiteY174" fmla="*/ 325000 h 606722"/>
              <a:gd name="connsiteX175" fmla="*/ 325000 h 606722"/>
              <a:gd name="connsiteY175" fmla="*/ 325000 h 606722"/>
              <a:gd name="connsiteX176" fmla="*/ 325000 h 606722"/>
              <a:gd name="connsiteY176" fmla="*/ 325000 h 606722"/>
              <a:gd name="connsiteX177" fmla="*/ 325000 h 606722"/>
              <a:gd name="connsiteY177" fmla="*/ 325000 h 606722"/>
              <a:gd name="connsiteX178" fmla="*/ 325000 h 606722"/>
              <a:gd name="connsiteY178" fmla="*/ 325000 h 606722"/>
              <a:gd name="connsiteX179" fmla="*/ 325000 h 606722"/>
              <a:gd name="connsiteY179" fmla="*/ 325000 h 606722"/>
              <a:gd name="connsiteX180" fmla="*/ 325000 h 606722"/>
              <a:gd name="connsiteY180" fmla="*/ 325000 h 606722"/>
              <a:gd name="connsiteX181" fmla="*/ 325000 h 606722"/>
              <a:gd name="connsiteY181" fmla="*/ 325000 h 606722"/>
              <a:gd name="connsiteX182" fmla="*/ 325000 h 606722"/>
              <a:gd name="connsiteY182" fmla="*/ 325000 h 606722"/>
              <a:gd name="connsiteX183" fmla="*/ 325000 h 606722"/>
              <a:gd name="connsiteY183" fmla="*/ 325000 h 606722"/>
              <a:gd name="connsiteX184" fmla="*/ 325000 h 606722"/>
              <a:gd name="connsiteY184" fmla="*/ 325000 h 606722"/>
              <a:gd name="connsiteX185" fmla="*/ 325000 h 606722"/>
              <a:gd name="connsiteY185" fmla="*/ 325000 h 606722"/>
              <a:gd name="connsiteX186" fmla="*/ 325000 h 606722"/>
              <a:gd name="connsiteY186" fmla="*/ 325000 h 606722"/>
              <a:gd name="connsiteX187" fmla="*/ 325000 h 606722"/>
              <a:gd name="connsiteY187" fmla="*/ 325000 h 606722"/>
              <a:gd name="connsiteX188" fmla="*/ 325000 h 606722"/>
              <a:gd name="connsiteY188" fmla="*/ 325000 h 606722"/>
              <a:gd name="connsiteX189" fmla="*/ 325000 h 606722"/>
              <a:gd name="connsiteY189" fmla="*/ 325000 h 606722"/>
              <a:gd name="connsiteX190" fmla="*/ 325000 h 606722"/>
              <a:gd name="connsiteY190" fmla="*/ 325000 h 606722"/>
              <a:gd name="connsiteX191" fmla="*/ 325000 h 606722"/>
              <a:gd name="connsiteY191" fmla="*/ 325000 h 606722"/>
              <a:gd name="connsiteX192" fmla="*/ 325000 h 606722"/>
              <a:gd name="connsiteY192" fmla="*/ 325000 h 606722"/>
              <a:gd name="connsiteX193" fmla="*/ 325000 h 606722"/>
              <a:gd name="connsiteY193" fmla="*/ 325000 h 606722"/>
              <a:gd name="connsiteX194" fmla="*/ 325000 h 606722"/>
              <a:gd name="connsiteY194" fmla="*/ 325000 h 606722"/>
              <a:gd name="connsiteX195" fmla="*/ 325000 h 606722"/>
              <a:gd name="connsiteY195" fmla="*/ 325000 h 606722"/>
              <a:gd name="connsiteX196" fmla="*/ 325000 h 606722"/>
              <a:gd name="connsiteY196" fmla="*/ 325000 h 606722"/>
              <a:gd name="connsiteX197" fmla="*/ 325000 h 606722"/>
              <a:gd name="connsiteY197" fmla="*/ 325000 h 606722"/>
              <a:gd name="connsiteX198" fmla="*/ 325000 h 606722"/>
              <a:gd name="connsiteY198" fmla="*/ 325000 h 606722"/>
              <a:gd name="connsiteX199" fmla="*/ 325000 h 606722"/>
              <a:gd name="connsiteY199" fmla="*/ 325000 h 606722"/>
              <a:gd name="connsiteX200" fmla="*/ 325000 h 606722"/>
              <a:gd name="connsiteY200" fmla="*/ 325000 h 606722"/>
              <a:gd name="connsiteX201" fmla="*/ 325000 h 606722"/>
              <a:gd name="connsiteY201" fmla="*/ 325000 h 606722"/>
              <a:gd name="connsiteX202" fmla="*/ 325000 h 606722"/>
              <a:gd name="connsiteY202" fmla="*/ 325000 h 606722"/>
              <a:gd name="connsiteX203" fmla="*/ 325000 h 606722"/>
              <a:gd name="connsiteY203" fmla="*/ 325000 h 606722"/>
              <a:gd name="connsiteX204" fmla="*/ 325000 h 606722"/>
              <a:gd name="connsiteY204" fmla="*/ 325000 h 606722"/>
              <a:gd name="connsiteX205" fmla="*/ 325000 h 606722"/>
              <a:gd name="connsiteY205" fmla="*/ 325000 h 606722"/>
              <a:gd name="connsiteX206" fmla="*/ 325000 h 606722"/>
              <a:gd name="connsiteY206" fmla="*/ 325000 h 606722"/>
              <a:gd name="connsiteX207" fmla="*/ 325000 h 606722"/>
              <a:gd name="connsiteY207" fmla="*/ 325000 h 606722"/>
              <a:gd name="connsiteX208" fmla="*/ 325000 h 606722"/>
              <a:gd name="connsiteY208" fmla="*/ 325000 h 606722"/>
              <a:gd name="connsiteX209" fmla="*/ 325000 h 606722"/>
              <a:gd name="connsiteY209" fmla="*/ 325000 h 606722"/>
              <a:gd name="connsiteX210" fmla="*/ 325000 h 606722"/>
              <a:gd name="connsiteY210" fmla="*/ 325000 h 606722"/>
              <a:gd name="connsiteX211" fmla="*/ 325000 h 606722"/>
              <a:gd name="connsiteY211" fmla="*/ 325000 h 606722"/>
              <a:gd name="connsiteX212" fmla="*/ 325000 h 606722"/>
              <a:gd name="connsiteY212" fmla="*/ 325000 h 606722"/>
              <a:gd name="connsiteX213" fmla="*/ 325000 h 606722"/>
              <a:gd name="connsiteY213" fmla="*/ 325000 h 606722"/>
              <a:gd name="connsiteX214" fmla="*/ 325000 h 606722"/>
              <a:gd name="connsiteY214" fmla="*/ 325000 h 606722"/>
              <a:gd name="connsiteX215" fmla="*/ 325000 h 606722"/>
              <a:gd name="connsiteY215" fmla="*/ 325000 h 606722"/>
              <a:gd name="connsiteX216" fmla="*/ 325000 h 606722"/>
              <a:gd name="connsiteY216" fmla="*/ 325000 h 606722"/>
              <a:gd name="connsiteX217" fmla="*/ 325000 h 606722"/>
              <a:gd name="connsiteY217" fmla="*/ 325000 h 606722"/>
              <a:gd name="connsiteX218" fmla="*/ 325000 h 606722"/>
              <a:gd name="connsiteY218" fmla="*/ 325000 h 606722"/>
              <a:gd name="connsiteX219" fmla="*/ 325000 h 606722"/>
              <a:gd name="connsiteY219" fmla="*/ 325000 h 606722"/>
              <a:gd name="connsiteX220" fmla="*/ 325000 h 606722"/>
              <a:gd name="connsiteY220" fmla="*/ 325000 h 606722"/>
              <a:gd name="connsiteX221" fmla="*/ 325000 h 606722"/>
              <a:gd name="connsiteY221" fmla="*/ 325000 h 606722"/>
              <a:gd name="connsiteX222" fmla="*/ 325000 h 606722"/>
              <a:gd name="connsiteY222" fmla="*/ 325000 h 606722"/>
              <a:gd name="connsiteX223" fmla="*/ 325000 h 606722"/>
              <a:gd name="connsiteY223" fmla="*/ 325000 h 606722"/>
              <a:gd name="connsiteX224" fmla="*/ 325000 h 606722"/>
              <a:gd name="connsiteY224" fmla="*/ 325000 h 606722"/>
              <a:gd name="connsiteX225" fmla="*/ 325000 h 606722"/>
              <a:gd name="connsiteY225" fmla="*/ 325000 h 606722"/>
              <a:gd name="connsiteX226" fmla="*/ 325000 h 606722"/>
              <a:gd name="connsiteY226" fmla="*/ 325000 h 606722"/>
              <a:gd name="connsiteX227" fmla="*/ 325000 h 606722"/>
              <a:gd name="connsiteY227" fmla="*/ 325000 h 606722"/>
              <a:gd name="connsiteX228" fmla="*/ 325000 h 606722"/>
              <a:gd name="connsiteY228" fmla="*/ 325000 h 606722"/>
              <a:gd name="connsiteX229" fmla="*/ 325000 h 606722"/>
              <a:gd name="connsiteY229" fmla="*/ 325000 h 606722"/>
              <a:gd name="connsiteX230" fmla="*/ 325000 h 606722"/>
              <a:gd name="connsiteY230" fmla="*/ 325000 h 606722"/>
              <a:gd name="connsiteX231" fmla="*/ 325000 h 606722"/>
              <a:gd name="connsiteY231" fmla="*/ 325000 h 606722"/>
              <a:gd name="connsiteX232" fmla="*/ 325000 h 606722"/>
              <a:gd name="connsiteY232" fmla="*/ 325000 h 606722"/>
              <a:gd name="connsiteX233" fmla="*/ 325000 h 606722"/>
              <a:gd name="connsiteY233" fmla="*/ 325000 h 606722"/>
              <a:gd name="connsiteX234" fmla="*/ 325000 h 606722"/>
              <a:gd name="connsiteY234" fmla="*/ 325000 h 606722"/>
              <a:gd name="connsiteX235" fmla="*/ 325000 h 606722"/>
              <a:gd name="connsiteY235" fmla="*/ 325000 h 606722"/>
              <a:gd name="connsiteX236" fmla="*/ 325000 h 606722"/>
              <a:gd name="connsiteY236" fmla="*/ 325000 h 606722"/>
              <a:gd name="connsiteX237" fmla="*/ 325000 h 606722"/>
              <a:gd name="connsiteY237" fmla="*/ 325000 h 606722"/>
              <a:gd name="connsiteX238" fmla="*/ 325000 h 606722"/>
              <a:gd name="connsiteY238" fmla="*/ 325000 h 606722"/>
              <a:gd name="connsiteX239" fmla="*/ 325000 h 606722"/>
              <a:gd name="connsiteY239" fmla="*/ 325000 h 606722"/>
              <a:gd name="connsiteX240" fmla="*/ 325000 h 606722"/>
              <a:gd name="connsiteY240" fmla="*/ 325000 h 606722"/>
              <a:gd name="connsiteX241" fmla="*/ 325000 h 606722"/>
              <a:gd name="connsiteY241" fmla="*/ 325000 h 606722"/>
              <a:gd name="connsiteX242" fmla="*/ 325000 h 606722"/>
              <a:gd name="connsiteY242" fmla="*/ 325000 h 606722"/>
              <a:gd name="connsiteX243" fmla="*/ 325000 h 606722"/>
              <a:gd name="connsiteY243" fmla="*/ 325000 h 606722"/>
              <a:gd name="connsiteX244" fmla="*/ 325000 h 606722"/>
              <a:gd name="connsiteY244" fmla="*/ 325000 h 606722"/>
              <a:gd name="connsiteX245" fmla="*/ 325000 h 606722"/>
              <a:gd name="connsiteY245" fmla="*/ 325000 h 606722"/>
              <a:gd name="connsiteX246" fmla="*/ 325000 h 606722"/>
              <a:gd name="connsiteY246" fmla="*/ 325000 h 606722"/>
              <a:gd name="connsiteX247" fmla="*/ 325000 h 606722"/>
              <a:gd name="connsiteY247" fmla="*/ 325000 h 606722"/>
              <a:gd name="connsiteX248" fmla="*/ 325000 h 606722"/>
              <a:gd name="connsiteY248" fmla="*/ 325000 h 606722"/>
              <a:gd name="connsiteX249" fmla="*/ 325000 h 606722"/>
              <a:gd name="connsiteY249" fmla="*/ 325000 h 606722"/>
              <a:gd name="connsiteX250" fmla="*/ 325000 h 606722"/>
              <a:gd name="connsiteY250" fmla="*/ 325000 h 606722"/>
              <a:gd name="connsiteX251" fmla="*/ 325000 h 606722"/>
              <a:gd name="connsiteY251" fmla="*/ 325000 h 606722"/>
              <a:gd name="connsiteX252" fmla="*/ 325000 h 606722"/>
              <a:gd name="connsiteY252" fmla="*/ 325000 h 606722"/>
              <a:gd name="connsiteX253" fmla="*/ 325000 h 606722"/>
              <a:gd name="connsiteY253" fmla="*/ 325000 h 606722"/>
              <a:gd name="connsiteX254" fmla="*/ 325000 h 606722"/>
              <a:gd name="connsiteY254" fmla="*/ 325000 h 606722"/>
              <a:gd name="connsiteX255" fmla="*/ 325000 h 606722"/>
              <a:gd name="connsiteY255" fmla="*/ 325000 h 606722"/>
              <a:gd name="connsiteX256" fmla="*/ 325000 h 606722"/>
              <a:gd name="connsiteY256" fmla="*/ 325000 h 606722"/>
              <a:gd name="connsiteX257" fmla="*/ 325000 h 606722"/>
              <a:gd name="connsiteY257" fmla="*/ 325000 h 606722"/>
              <a:gd name="connsiteX258" fmla="*/ 325000 h 606722"/>
              <a:gd name="connsiteY258" fmla="*/ 325000 h 606722"/>
              <a:gd name="connsiteX259" fmla="*/ 325000 h 606722"/>
              <a:gd name="connsiteY259" fmla="*/ 325000 h 606722"/>
              <a:gd name="connsiteX260" fmla="*/ 325000 h 606722"/>
              <a:gd name="connsiteY260" fmla="*/ 325000 h 606722"/>
              <a:gd name="connsiteX261" fmla="*/ 325000 h 606722"/>
              <a:gd name="connsiteY261" fmla="*/ 325000 h 606722"/>
              <a:gd name="connsiteX262" fmla="*/ 325000 h 606722"/>
              <a:gd name="connsiteY262" fmla="*/ 325000 h 606722"/>
              <a:gd name="connsiteX263" fmla="*/ 325000 h 606722"/>
              <a:gd name="connsiteY263" fmla="*/ 325000 h 606722"/>
              <a:gd name="connsiteX264" fmla="*/ 325000 h 606722"/>
              <a:gd name="connsiteY264" fmla="*/ 325000 h 606722"/>
              <a:gd name="connsiteX265" fmla="*/ 325000 h 606722"/>
              <a:gd name="connsiteY265" fmla="*/ 325000 h 606722"/>
              <a:gd name="connsiteX266" fmla="*/ 325000 h 606722"/>
              <a:gd name="connsiteY266" fmla="*/ 325000 h 606722"/>
              <a:gd name="connsiteX267" fmla="*/ 325000 h 606722"/>
              <a:gd name="connsiteY267" fmla="*/ 325000 h 606722"/>
              <a:gd name="connsiteX268" fmla="*/ 325000 h 606722"/>
              <a:gd name="connsiteY268" fmla="*/ 325000 h 606722"/>
              <a:gd name="connsiteX269" fmla="*/ 325000 h 606722"/>
              <a:gd name="connsiteY269" fmla="*/ 325000 h 606722"/>
              <a:gd name="connsiteX270" fmla="*/ 325000 h 606722"/>
              <a:gd name="connsiteY270" fmla="*/ 325000 h 606722"/>
              <a:gd name="connsiteX271" fmla="*/ 325000 h 606722"/>
              <a:gd name="connsiteY271" fmla="*/ 325000 h 606722"/>
              <a:gd name="connsiteX272" fmla="*/ 325000 h 606722"/>
              <a:gd name="connsiteY272" fmla="*/ 325000 h 606722"/>
              <a:gd name="connsiteX273" fmla="*/ 325000 h 606722"/>
              <a:gd name="connsiteY273" fmla="*/ 325000 h 606722"/>
              <a:gd name="connsiteX274" fmla="*/ 325000 h 606722"/>
              <a:gd name="connsiteY274" fmla="*/ 325000 h 606722"/>
              <a:gd name="connsiteX275" fmla="*/ 325000 h 606722"/>
              <a:gd name="connsiteY275" fmla="*/ 325000 h 606722"/>
              <a:gd name="connsiteX276" fmla="*/ 325000 h 606722"/>
              <a:gd name="connsiteY276" fmla="*/ 325000 h 606722"/>
              <a:gd name="connsiteX277" fmla="*/ 325000 h 606722"/>
              <a:gd name="connsiteY277" fmla="*/ 325000 h 606722"/>
              <a:gd name="connsiteX278" fmla="*/ 325000 h 606722"/>
              <a:gd name="connsiteY278" fmla="*/ 325000 h 606722"/>
              <a:gd name="connsiteX279" fmla="*/ 325000 h 606722"/>
              <a:gd name="connsiteY279" fmla="*/ 325000 h 606722"/>
              <a:gd name="connsiteX280" fmla="*/ 325000 h 606722"/>
              <a:gd name="connsiteY280" fmla="*/ 325000 h 606722"/>
              <a:gd name="connsiteX281" fmla="*/ 325000 h 606722"/>
              <a:gd name="connsiteY281" fmla="*/ 325000 h 606722"/>
              <a:gd name="connsiteX282" fmla="*/ 325000 h 606722"/>
              <a:gd name="connsiteY282" fmla="*/ 325000 h 606722"/>
              <a:gd name="connsiteX283" fmla="*/ 325000 h 606722"/>
              <a:gd name="connsiteY283" fmla="*/ 325000 h 606722"/>
              <a:gd name="connsiteX284" fmla="*/ 325000 h 606722"/>
              <a:gd name="connsiteY284" fmla="*/ 325000 h 606722"/>
              <a:gd name="connsiteX285" fmla="*/ 325000 h 606722"/>
              <a:gd name="connsiteY285" fmla="*/ 325000 h 606722"/>
              <a:gd name="connsiteX286" fmla="*/ 325000 h 606722"/>
              <a:gd name="connsiteY286" fmla="*/ 325000 h 606722"/>
              <a:gd name="connsiteX287" fmla="*/ 325000 h 606722"/>
              <a:gd name="connsiteY287" fmla="*/ 325000 h 606722"/>
              <a:gd name="connsiteX288" fmla="*/ 325000 h 606722"/>
              <a:gd name="connsiteY288" fmla="*/ 325000 h 606722"/>
              <a:gd name="connsiteX289" fmla="*/ 325000 h 606722"/>
              <a:gd name="connsiteY289" fmla="*/ 325000 h 606722"/>
              <a:gd name="connsiteX290" fmla="*/ 325000 h 606722"/>
              <a:gd name="connsiteY290" fmla="*/ 325000 h 606722"/>
              <a:gd name="connsiteX291" fmla="*/ 325000 h 606722"/>
              <a:gd name="connsiteY291" fmla="*/ 325000 h 606722"/>
              <a:gd name="connsiteX292" fmla="*/ 325000 h 606722"/>
              <a:gd name="connsiteY292" fmla="*/ 325000 h 606722"/>
              <a:gd name="connsiteX293" fmla="*/ 325000 h 606722"/>
              <a:gd name="connsiteY293" fmla="*/ 325000 h 606722"/>
              <a:gd name="connsiteX294" fmla="*/ 325000 h 606722"/>
              <a:gd name="connsiteY294" fmla="*/ 325000 h 606722"/>
              <a:gd name="connsiteX295" fmla="*/ 325000 h 606722"/>
              <a:gd name="connsiteY295" fmla="*/ 325000 h 606722"/>
              <a:gd name="connsiteX296" fmla="*/ 325000 h 606722"/>
              <a:gd name="connsiteY296" fmla="*/ 325000 h 606722"/>
              <a:gd name="connsiteX297" fmla="*/ 325000 h 606722"/>
              <a:gd name="connsiteY297" fmla="*/ 325000 h 606722"/>
              <a:gd name="connsiteX298" fmla="*/ 325000 h 606722"/>
              <a:gd name="connsiteY298" fmla="*/ 325000 h 606722"/>
              <a:gd name="connsiteX299" fmla="*/ 325000 h 606722"/>
              <a:gd name="connsiteY299" fmla="*/ 325000 h 606722"/>
              <a:gd name="connsiteX300" fmla="*/ 325000 h 606722"/>
              <a:gd name="connsiteY300" fmla="*/ 325000 h 606722"/>
              <a:gd name="connsiteX301" fmla="*/ 325000 h 606722"/>
              <a:gd name="connsiteY301" fmla="*/ 325000 h 606722"/>
              <a:gd name="connsiteX302" fmla="*/ 325000 h 606722"/>
              <a:gd name="connsiteY302" fmla="*/ 325000 h 606722"/>
              <a:gd name="connsiteX303" fmla="*/ 325000 h 606722"/>
              <a:gd name="connsiteY303" fmla="*/ 325000 h 606722"/>
              <a:gd name="connsiteX304" fmla="*/ 325000 h 606722"/>
              <a:gd name="connsiteY304" fmla="*/ 325000 h 606722"/>
              <a:gd name="connsiteX305" fmla="*/ 325000 h 606722"/>
              <a:gd name="connsiteY305" fmla="*/ 325000 h 606722"/>
              <a:gd name="connsiteX306" fmla="*/ 325000 h 606722"/>
              <a:gd name="connsiteY306" fmla="*/ 325000 h 606722"/>
              <a:gd name="connsiteX307" fmla="*/ 325000 h 606722"/>
              <a:gd name="connsiteY307" fmla="*/ 325000 h 606722"/>
              <a:gd name="connsiteX308" fmla="*/ 325000 h 606722"/>
              <a:gd name="connsiteY308" fmla="*/ 325000 h 606722"/>
              <a:gd name="connsiteX309" fmla="*/ 325000 h 606722"/>
              <a:gd name="connsiteY309" fmla="*/ 325000 h 606722"/>
              <a:gd name="connsiteX310" fmla="*/ 325000 h 606722"/>
              <a:gd name="connsiteY310" fmla="*/ 325000 h 606722"/>
              <a:gd name="connsiteX311" fmla="*/ 325000 h 606722"/>
              <a:gd name="connsiteY311" fmla="*/ 325000 h 606722"/>
              <a:gd name="connsiteX312" fmla="*/ 325000 h 606722"/>
              <a:gd name="connsiteY312" fmla="*/ 325000 h 606722"/>
              <a:gd name="connsiteX313" fmla="*/ 325000 h 606722"/>
              <a:gd name="connsiteY313" fmla="*/ 325000 h 606722"/>
              <a:gd name="connsiteX314" fmla="*/ 325000 h 606722"/>
              <a:gd name="connsiteY314" fmla="*/ 325000 h 606722"/>
              <a:gd name="connsiteX315" fmla="*/ 325000 h 606722"/>
              <a:gd name="connsiteY315" fmla="*/ 325000 h 606722"/>
              <a:gd name="connsiteX316" fmla="*/ 325000 h 606722"/>
              <a:gd name="connsiteY316" fmla="*/ 325000 h 606722"/>
              <a:gd name="connsiteX317" fmla="*/ 325000 h 606722"/>
              <a:gd name="connsiteY317" fmla="*/ 325000 h 606722"/>
              <a:gd name="connsiteX318" fmla="*/ 325000 h 606722"/>
              <a:gd name="connsiteY318" fmla="*/ 325000 h 606722"/>
              <a:gd name="connsiteX319" fmla="*/ 325000 h 606722"/>
              <a:gd name="connsiteY319" fmla="*/ 325000 h 606722"/>
              <a:gd name="connsiteX320" fmla="*/ 325000 h 606722"/>
              <a:gd name="connsiteY320" fmla="*/ 325000 h 606722"/>
              <a:gd name="connsiteX321" fmla="*/ 325000 h 606722"/>
              <a:gd name="connsiteY321" fmla="*/ 325000 h 606722"/>
              <a:gd name="connsiteX322" fmla="*/ 325000 h 606722"/>
              <a:gd name="connsiteY322" fmla="*/ 325000 h 606722"/>
              <a:gd name="connsiteX323" fmla="*/ 325000 h 606722"/>
              <a:gd name="connsiteY323" fmla="*/ 325000 h 606722"/>
              <a:gd name="connsiteX324" fmla="*/ 325000 h 606722"/>
              <a:gd name="connsiteY324" fmla="*/ 325000 h 606722"/>
              <a:gd name="connsiteX325" fmla="*/ 325000 h 606722"/>
              <a:gd name="connsiteY325" fmla="*/ 325000 h 606722"/>
              <a:gd name="connsiteX326" fmla="*/ 325000 h 606722"/>
              <a:gd name="connsiteY326" fmla="*/ 325000 h 606722"/>
              <a:gd name="connsiteX327" fmla="*/ 325000 h 606722"/>
              <a:gd name="connsiteY327" fmla="*/ 325000 h 606722"/>
              <a:gd name="connsiteX328" fmla="*/ 325000 h 606722"/>
              <a:gd name="connsiteY328" fmla="*/ 325000 h 606722"/>
              <a:gd name="connsiteX329" fmla="*/ 325000 h 606722"/>
              <a:gd name="connsiteY329" fmla="*/ 325000 h 606722"/>
              <a:gd name="connsiteX330" fmla="*/ 325000 h 606722"/>
              <a:gd name="connsiteY330" fmla="*/ 325000 h 606722"/>
              <a:gd name="connsiteX331" fmla="*/ 325000 h 606722"/>
              <a:gd name="connsiteY331" fmla="*/ 325000 h 606722"/>
              <a:gd name="connsiteX332" fmla="*/ 325000 h 606722"/>
              <a:gd name="connsiteY332" fmla="*/ 325000 h 606722"/>
              <a:gd name="connsiteX333" fmla="*/ 325000 h 606722"/>
              <a:gd name="connsiteY333" fmla="*/ 325000 h 606722"/>
              <a:gd name="connsiteX334" fmla="*/ 325000 h 606722"/>
              <a:gd name="connsiteY334" fmla="*/ 325000 h 606722"/>
              <a:gd name="connsiteX335" fmla="*/ 325000 h 606722"/>
              <a:gd name="connsiteY335" fmla="*/ 325000 h 606722"/>
              <a:gd name="connsiteX336" fmla="*/ 325000 h 606722"/>
              <a:gd name="connsiteY336" fmla="*/ 325000 h 606722"/>
              <a:gd name="connsiteX337" fmla="*/ 325000 h 606722"/>
              <a:gd name="connsiteY337" fmla="*/ 325000 h 606722"/>
              <a:gd name="connsiteX338" fmla="*/ 325000 h 606722"/>
              <a:gd name="connsiteY338" fmla="*/ 325000 h 606722"/>
              <a:gd name="connsiteX339" fmla="*/ 325000 h 606722"/>
              <a:gd name="connsiteY339" fmla="*/ 325000 h 606722"/>
              <a:gd name="connsiteX340" fmla="*/ 325000 h 606722"/>
              <a:gd name="connsiteY340" fmla="*/ 325000 h 606722"/>
              <a:gd name="connsiteX341" fmla="*/ 325000 h 606722"/>
              <a:gd name="connsiteY341" fmla="*/ 325000 h 606722"/>
              <a:gd name="connsiteX342" fmla="*/ 325000 h 606722"/>
              <a:gd name="connsiteY342" fmla="*/ 325000 h 606722"/>
              <a:gd name="connsiteX343" fmla="*/ 325000 h 606722"/>
              <a:gd name="connsiteY343" fmla="*/ 325000 h 606722"/>
              <a:gd name="connsiteX344" fmla="*/ 325000 h 606722"/>
              <a:gd name="connsiteY344" fmla="*/ 325000 h 606722"/>
              <a:gd name="connsiteX345" fmla="*/ 325000 h 606722"/>
              <a:gd name="connsiteY345" fmla="*/ 325000 h 606722"/>
              <a:gd name="connsiteX346" fmla="*/ 325000 h 606722"/>
              <a:gd name="connsiteY346" fmla="*/ 325000 h 606722"/>
              <a:gd name="connsiteX347" fmla="*/ 325000 h 606722"/>
              <a:gd name="connsiteY347" fmla="*/ 325000 h 606722"/>
              <a:gd name="connsiteX348" fmla="*/ 325000 h 606722"/>
              <a:gd name="connsiteY348" fmla="*/ 325000 h 606722"/>
              <a:gd name="connsiteX349" fmla="*/ 325000 h 606722"/>
              <a:gd name="connsiteY349" fmla="*/ 325000 h 606722"/>
              <a:gd name="connsiteX350" fmla="*/ 325000 h 606722"/>
              <a:gd name="connsiteY350" fmla="*/ 325000 h 606722"/>
              <a:gd name="connsiteX351" fmla="*/ 325000 h 606722"/>
              <a:gd name="connsiteY351" fmla="*/ 325000 h 606722"/>
              <a:gd name="connsiteX352" fmla="*/ 325000 h 606722"/>
              <a:gd name="connsiteY352" fmla="*/ 325000 h 606722"/>
              <a:gd name="connsiteX353" fmla="*/ 325000 h 606722"/>
              <a:gd name="connsiteY353" fmla="*/ 325000 h 606722"/>
              <a:gd name="connsiteX354" fmla="*/ 325000 h 606722"/>
              <a:gd name="connsiteY354" fmla="*/ 325000 h 606722"/>
              <a:gd name="connsiteX355" fmla="*/ 325000 h 606722"/>
              <a:gd name="connsiteY355" fmla="*/ 325000 h 606722"/>
              <a:gd name="connsiteX356" fmla="*/ 325000 h 606722"/>
              <a:gd name="connsiteY356" fmla="*/ 325000 h 606722"/>
              <a:gd name="connsiteX357" fmla="*/ 325000 h 606722"/>
              <a:gd name="connsiteY357" fmla="*/ 325000 h 606722"/>
              <a:gd name="connsiteX358" fmla="*/ 325000 h 606722"/>
              <a:gd name="connsiteY358" fmla="*/ 325000 h 606722"/>
              <a:gd name="connsiteX359" fmla="*/ 325000 h 606722"/>
              <a:gd name="connsiteY359" fmla="*/ 325000 h 606722"/>
              <a:gd name="connsiteX360" fmla="*/ 325000 h 606722"/>
              <a:gd name="connsiteY360" fmla="*/ 325000 h 606722"/>
              <a:gd name="connsiteX361" fmla="*/ 325000 h 606722"/>
              <a:gd name="connsiteY361" fmla="*/ 325000 h 606722"/>
              <a:gd name="connsiteX362" fmla="*/ 325000 h 606722"/>
              <a:gd name="connsiteY362" fmla="*/ 325000 h 606722"/>
              <a:gd name="connsiteX363" fmla="*/ 325000 h 606722"/>
              <a:gd name="connsiteY363" fmla="*/ 325000 h 606722"/>
              <a:gd name="connsiteX364" fmla="*/ 325000 h 606722"/>
              <a:gd name="connsiteY364" fmla="*/ 325000 h 606722"/>
              <a:gd name="connsiteX365" fmla="*/ 325000 h 606722"/>
              <a:gd name="connsiteY365" fmla="*/ 325000 h 606722"/>
              <a:gd name="connsiteX366" fmla="*/ 325000 h 606722"/>
              <a:gd name="connsiteY366" fmla="*/ 325000 h 606722"/>
              <a:gd name="connsiteX367" fmla="*/ 325000 h 606722"/>
              <a:gd name="connsiteY367" fmla="*/ 325000 h 606722"/>
              <a:gd name="connsiteX368" fmla="*/ 325000 h 606722"/>
              <a:gd name="connsiteY368" fmla="*/ 325000 h 606722"/>
              <a:gd name="connsiteX369" fmla="*/ 325000 h 606722"/>
              <a:gd name="connsiteY369" fmla="*/ 325000 h 606722"/>
              <a:gd name="connsiteX370" fmla="*/ 325000 h 606722"/>
              <a:gd name="connsiteY370" fmla="*/ 325000 h 606722"/>
              <a:gd name="connsiteX371" fmla="*/ 325000 h 606722"/>
              <a:gd name="connsiteY371" fmla="*/ 325000 h 606722"/>
              <a:gd name="connsiteX372" fmla="*/ 325000 h 606722"/>
              <a:gd name="connsiteY372" fmla="*/ 325000 h 606722"/>
              <a:gd name="connsiteX373" fmla="*/ 325000 h 606722"/>
              <a:gd name="connsiteY373" fmla="*/ 325000 h 606722"/>
              <a:gd name="connsiteX374" fmla="*/ 325000 h 606722"/>
              <a:gd name="connsiteY374" fmla="*/ 325000 h 606722"/>
              <a:gd name="connsiteX375" fmla="*/ 325000 h 606722"/>
              <a:gd name="connsiteY375" fmla="*/ 325000 h 606722"/>
              <a:gd name="connsiteX376" fmla="*/ 325000 h 606722"/>
              <a:gd name="connsiteY376" fmla="*/ 325000 h 606722"/>
              <a:gd name="connsiteX377" fmla="*/ 325000 h 606722"/>
              <a:gd name="connsiteY377" fmla="*/ 325000 h 606722"/>
              <a:gd name="connsiteX378" fmla="*/ 325000 h 606722"/>
              <a:gd name="connsiteY378" fmla="*/ 325000 h 606722"/>
              <a:gd name="connsiteX379" fmla="*/ 325000 h 606722"/>
              <a:gd name="connsiteY379" fmla="*/ 325000 h 606722"/>
              <a:gd name="connsiteX380" fmla="*/ 325000 h 606722"/>
              <a:gd name="connsiteY380" fmla="*/ 325000 h 606722"/>
              <a:gd name="connsiteX381" fmla="*/ 325000 h 606722"/>
              <a:gd name="connsiteY381" fmla="*/ 325000 h 606722"/>
              <a:gd name="connsiteX382" fmla="*/ 325000 h 606722"/>
              <a:gd name="connsiteY382" fmla="*/ 325000 h 606722"/>
              <a:gd name="connsiteX383" fmla="*/ 325000 h 606722"/>
              <a:gd name="connsiteY383" fmla="*/ 325000 h 606722"/>
              <a:gd name="connsiteX384" fmla="*/ 325000 h 606722"/>
              <a:gd name="connsiteY384" fmla="*/ 325000 h 606722"/>
              <a:gd name="connsiteX385" fmla="*/ 325000 h 606722"/>
              <a:gd name="connsiteY385" fmla="*/ 325000 h 606722"/>
              <a:gd name="connsiteX386" fmla="*/ 325000 h 606722"/>
              <a:gd name="connsiteY386" fmla="*/ 325000 h 606722"/>
              <a:gd name="connsiteX387" fmla="*/ 325000 h 606722"/>
              <a:gd name="connsiteY387" fmla="*/ 325000 h 606722"/>
              <a:gd name="connsiteX388" fmla="*/ 325000 h 606722"/>
              <a:gd name="connsiteY388" fmla="*/ 325000 h 606722"/>
              <a:gd name="connsiteX389" fmla="*/ 325000 h 606722"/>
              <a:gd name="connsiteY389" fmla="*/ 325000 h 606722"/>
              <a:gd name="connsiteX390" fmla="*/ 325000 h 606722"/>
              <a:gd name="connsiteY390" fmla="*/ 325000 h 606722"/>
              <a:gd name="connsiteX391" fmla="*/ 325000 h 606722"/>
              <a:gd name="connsiteY391" fmla="*/ 325000 h 606722"/>
              <a:gd name="connsiteX392" fmla="*/ 325000 h 606722"/>
              <a:gd name="connsiteY392" fmla="*/ 325000 h 606722"/>
              <a:gd name="connsiteX393" fmla="*/ 325000 h 606722"/>
              <a:gd name="connsiteY393" fmla="*/ 325000 h 606722"/>
              <a:gd name="connsiteX394" fmla="*/ 325000 h 606722"/>
              <a:gd name="connsiteY394" fmla="*/ 325000 h 606722"/>
              <a:gd name="connsiteX395" fmla="*/ 325000 h 606722"/>
              <a:gd name="connsiteY395" fmla="*/ 325000 h 606722"/>
              <a:gd name="connsiteX396" fmla="*/ 325000 h 606722"/>
              <a:gd name="connsiteY396" fmla="*/ 325000 h 606722"/>
              <a:gd name="connsiteX397" fmla="*/ 325000 h 606722"/>
              <a:gd name="connsiteY397" fmla="*/ 325000 h 606722"/>
              <a:gd name="connsiteX398" fmla="*/ 325000 h 606722"/>
              <a:gd name="connsiteY398" fmla="*/ 325000 h 606722"/>
              <a:gd name="connsiteX399" fmla="*/ 325000 h 606722"/>
              <a:gd name="connsiteY399" fmla="*/ 325000 h 606722"/>
              <a:gd name="connsiteX400" fmla="*/ 325000 h 606722"/>
              <a:gd name="connsiteY400" fmla="*/ 325000 h 606722"/>
              <a:gd name="connsiteX401" fmla="*/ 325000 h 606722"/>
              <a:gd name="connsiteY401" fmla="*/ 325000 h 606722"/>
              <a:gd name="connsiteX402" fmla="*/ 325000 h 606722"/>
              <a:gd name="connsiteY402" fmla="*/ 325000 h 606722"/>
              <a:gd name="connsiteX403" fmla="*/ 325000 h 606722"/>
              <a:gd name="connsiteY403" fmla="*/ 325000 h 606722"/>
              <a:gd name="connsiteX404" fmla="*/ 325000 h 606722"/>
              <a:gd name="connsiteY404" fmla="*/ 325000 h 606722"/>
              <a:gd name="connsiteX405" fmla="*/ 325000 h 606722"/>
              <a:gd name="connsiteY405" fmla="*/ 325000 h 606722"/>
              <a:gd name="connsiteX406" fmla="*/ 325000 h 606722"/>
              <a:gd name="connsiteY406" fmla="*/ 325000 h 606722"/>
              <a:gd name="connsiteX407" fmla="*/ 325000 h 606722"/>
              <a:gd name="connsiteY407" fmla="*/ 325000 h 606722"/>
              <a:gd name="connsiteX408" fmla="*/ 325000 h 606722"/>
              <a:gd name="connsiteY408" fmla="*/ 325000 h 606722"/>
              <a:gd name="connsiteX409" fmla="*/ 325000 h 606722"/>
              <a:gd name="connsiteY40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607639" h="596560">
                <a:moveTo>
                  <a:pt x="274232" y="535206"/>
                </a:moveTo>
                <a:cubicBezTo>
                  <a:pt x="280641" y="535649"/>
                  <a:pt x="287139" y="535915"/>
                  <a:pt x="293726" y="535915"/>
                </a:cubicBezTo>
                <a:cubicBezTo>
                  <a:pt x="299244" y="535915"/>
                  <a:pt x="303784" y="540436"/>
                  <a:pt x="303784" y="546021"/>
                </a:cubicBezTo>
                <a:cubicBezTo>
                  <a:pt x="303784" y="551605"/>
                  <a:pt x="299244" y="556126"/>
                  <a:pt x="293726" y="556126"/>
                </a:cubicBezTo>
                <a:cubicBezTo>
                  <a:pt x="286693" y="556126"/>
                  <a:pt x="279572" y="555860"/>
                  <a:pt x="272629" y="555328"/>
                </a:cubicBezTo>
                <a:cubicBezTo>
                  <a:pt x="267111" y="554885"/>
                  <a:pt x="262927" y="550010"/>
                  <a:pt x="263283" y="544514"/>
                </a:cubicBezTo>
                <a:cubicBezTo>
                  <a:pt x="263728" y="538929"/>
                  <a:pt x="268535" y="534674"/>
                  <a:pt x="274232" y="535206"/>
                </a:cubicBezTo>
                <a:close/>
                <a:moveTo>
                  <a:pt x="219143" y="524436"/>
                </a:moveTo>
                <a:cubicBezTo>
                  <a:pt x="226172" y="526744"/>
                  <a:pt x="233468" y="528697"/>
                  <a:pt x="240764" y="530295"/>
                </a:cubicBezTo>
                <a:cubicBezTo>
                  <a:pt x="246191" y="531538"/>
                  <a:pt x="249661" y="536865"/>
                  <a:pt x="248504" y="542369"/>
                </a:cubicBezTo>
                <a:cubicBezTo>
                  <a:pt x="247437" y="547074"/>
                  <a:pt x="243255" y="550270"/>
                  <a:pt x="238628" y="550270"/>
                </a:cubicBezTo>
                <a:cubicBezTo>
                  <a:pt x="237916" y="550270"/>
                  <a:pt x="237205" y="550181"/>
                  <a:pt x="236404" y="550004"/>
                </a:cubicBezTo>
                <a:cubicBezTo>
                  <a:pt x="228485" y="548317"/>
                  <a:pt x="220566" y="546186"/>
                  <a:pt x="212915" y="543701"/>
                </a:cubicBezTo>
                <a:cubicBezTo>
                  <a:pt x="207576" y="542014"/>
                  <a:pt x="204640" y="536243"/>
                  <a:pt x="206419" y="531005"/>
                </a:cubicBezTo>
                <a:cubicBezTo>
                  <a:pt x="208110" y="525679"/>
                  <a:pt x="213804" y="522749"/>
                  <a:pt x="219143" y="524436"/>
                </a:cubicBezTo>
                <a:close/>
                <a:moveTo>
                  <a:pt x="344242" y="518361"/>
                </a:moveTo>
                <a:lnTo>
                  <a:pt x="344242" y="555417"/>
                </a:lnTo>
                <a:cubicBezTo>
                  <a:pt x="349494" y="563059"/>
                  <a:pt x="393557" y="576299"/>
                  <a:pt x="465838" y="576299"/>
                </a:cubicBezTo>
                <a:cubicBezTo>
                  <a:pt x="538118" y="576299"/>
                  <a:pt x="582181" y="563059"/>
                  <a:pt x="587344" y="555417"/>
                </a:cubicBezTo>
                <a:lnTo>
                  <a:pt x="587344" y="518361"/>
                </a:lnTo>
                <a:cubicBezTo>
                  <a:pt x="587254" y="518450"/>
                  <a:pt x="587254" y="518450"/>
                  <a:pt x="587165" y="518450"/>
                </a:cubicBezTo>
                <a:cubicBezTo>
                  <a:pt x="585207" y="519427"/>
                  <a:pt x="583071" y="520227"/>
                  <a:pt x="580845" y="521027"/>
                </a:cubicBezTo>
                <a:cubicBezTo>
                  <a:pt x="580311" y="521293"/>
                  <a:pt x="579777" y="521471"/>
                  <a:pt x="579243" y="521649"/>
                </a:cubicBezTo>
                <a:cubicBezTo>
                  <a:pt x="576929" y="522449"/>
                  <a:pt x="574614" y="523248"/>
                  <a:pt x="572122" y="523959"/>
                </a:cubicBezTo>
                <a:cubicBezTo>
                  <a:pt x="572033" y="524048"/>
                  <a:pt x="571944" y="524048"/>
                  <a:pt x="571855" y="524048"/>
                </a:cubicBezTo>
                <a:cubicBezTo>
                  <a:pt x="569451" y="524759"/>
                  <a:pt x="566959" y="525381"/>
                  <a:pt x="564467" y="526003"/>
                </a:cubicBezTo>
                <a:cubicBezTo>
                  <a:pt x="563843" y="526181"/>
                  <a:pt x="563131" y="526359"/>
                  <a:pt x="562508" y="526536"/>
                </a:cubicBezTo>
                <a:cubicBezTo>
                  <a:pt x="559838" y="527069"/>
                  <a:pt x="557256" y="527692"/>
                  <a:pt x="554497" y="528225"/>
                </a:cubicBezTo>
                <a:cubicBezTo>
                  <a:pt x="554408" y="528225"/>
                  <a:pt x="554408" y="528225"/>
                  <a:pt x="554319" y="528314"/>
                </a:cubicBezTo>
                <a:cubicBezTo>
                  <a:pt x="551648" y="528758"/>
                  <a:pt x="548889" y="529291"/>
                  <a:pt x="546129" y="529735"/>
                </a:cubicBezTo>
                <a:cubicBezTo>
                  <a:pt x="545506" y="529824"/>
                  <a:pt x="544794" y="530002"/>
                  <a:pt x="544082" y="530091"/>
                </a:cubicBezTo>
                <a:cubicBezTo>
                  <a:pt x="541323" y="530535"/>
                  <a:pt x="538563" y="530979"/>
                  <a:pt x="535715" y="531335"/>
                </a:cubicBezTo>
                <a:cubicBezTo>
                  <a:pt x="535715" y="531335"/>
                  <a:pt x="535626" y="531335"/>
                  <a:pt x="535626" y="531335"/>
                </a:cubicBezTo>
                <a:cubicBezTo>
                  <a:pt x="532866" y="531690"/>
                  <a:pt x="530018" y="532046"/>
                  <a:pt x="527258" y="532401"/>
                </a:cubicBezTo>
                <a:cubicBezTo>
                  <a:pt x="526546" y="532490"/>
                  <a:pt x="525923" y="532579"/>
                  <a:pt x="525211" y="532579"/>
                </a:cubicBezTo>
                <a:cubicBezTo>
                  <a:pt x="522451" y="532934"/>
                  <a:pt x="519692" y="533201"/>
                  <a:pt x="517021" y="533468"/>
                </a:cubicBezTo>
                <a:cubicBezTo>
                  <a:pt x="516932" y="533468"/>
                  <a:pt x="516932" y="533468"/>
                  <a:pt x="516843" y="533468"/>
                </a:cubicBezTo>
                <a:cubicBezTo>
                  <a:pt x="514173" y="533734"/>
                  <a:pt x="511502" y="533912"/>
                  <a:pt x="508921" y="534090"/>
                </a:cubicBezTo>
                <a:cubicBezTo>
                  <a:pt x="508209" y="534178"/>
                  <a:pt x="507586" y="534267"/>
                  <a:pt x="506963" y="534267"/>
                </a:cubicBezTo>
                <a:cubicBezTo>
                  <a:pt x="504381" y="534445"/>
                  <a:pt x="501889" y="534623"/>
                  <a:pt x="499396" y="534801"/>
                </a:cubicBezTo>
                <a:cubicBezTo>
                  <a:pt x="496904" y="534889"/>
                  <a:pt x="494589" y="535067"/>
                  <a:pt x="492275" y="535156"/>
                </a:cubicBezTo>
                <a:cubicBezTo>
                  <a:pt x="491741" y="535156"/>
                  <a:pt x="491207" y="535245"/>
                  <a:pt x="490584" y="535245"/>
                </a:cubicBezTo>
                <a:cubicBezTo>
                  <a:pt x="488358" y="535334"/>
                  <a:pt x="486222" y="535423"/>
                  <a:pt x="484264" y="535511"/>
                </a:cubicBezTo>
                <a:cubicBezTo>
                  <a:pt x="484264" y="535511"/>
                  <a:pt x="484264" y="535511"/>
                  <a:pt x="484175" y="535511"/>
                </a:cubicBezTo>
                <a:cubicBezTo>
                  <a:pt x="482216" y="535600"/>
                  <a:pt x="480347" y="535600"/>
                  <a:pt x="478567" y="535689"/>
                </a:cubicBezTo>
                <a:cubicBezTo>
                  <a:pt x="478122" y="535689"/>
                  <a:pt x="477677" y="535689"/>
                  <a:pt x="477320" y="535689"/>
                </a:cubicBezTo>
                <a:cubicBezTo>
                  <a:pt x="473849" y="535778"/>
                  <a:pt x="471089" y="535867"/>
                  <a:pt x="468953" y="535867"/>
                </a:cubicBezTo>
                <a:lnTo>
                  <a:pt x="468152" y="535867"/>
                </a:lnTo>
                <a:cubicBezTo>
                  <a:pt x="467262" y="535867"/>
                  <a:pt x="466372" y="535867"/>
                  <a:pt x="465838" y="535867"/>
                </a:cubicBezTo>
                <a:cubicBezTo>
                  <a:pt x="465214" y="535867"/>
                  <a:pt x="464413" y="535867"/>
                  <a:pt x="463434" y="535867"/>
                </a:cubicBezTo>
                <a:lnTo>
                  <a:pt x="462722" y="535867"/>
                </a:lnTo>
                <a:cubicBezTo>
                  <a:pt x="460586" y="535867"/>
                  <a:pt x="457737" y="535778"/>
                  <a:pt x="454355" y="535689"/>
                </a:cubicBezTo>
                <a:cubicBezTo>
                  <a:pt x="453909" y="535689"/>
                  <a:pt x="453464" y="535689"/>
                  <a:pt x="453108" y="535689"/>
                </a:cubicBezTo>
                <a:cubicBezTo>
                  <a:pt x="451328" y="535600"/>
                  <a:pt x="449459" y="535600"/>
                  <a:pt x="447411" y="535511"/>
                </a:cubicBezTo>
                <a:cubicBezTo>
                  <a:pt x="445364" y="535423"/>
                  <a:pt x="443228" y="535334"/>
                  <a:pt x="441002" y="535245"/>
                </a:cubicBezTo>
                <a:cubicBezTo>
                  <a:pt x="440468" y="535245"/>
                  <a:pt x="439934" y="535156"/>
                  <a:pt x="439311" y="535156"/>
                </a:cubicBezTo>
                <a:cubicBezTo>
                  <a:pt x="437086" y="535067"/>
                  <a:pt x="434682" y="534889"/>
                  <a:pt x="432190" y="534801"/>
                </a:cubicBezTo>
                <a:cubicBezTo>
                  <a:pt x="429786" y="534623"/>
                  <a:pt x="427205" y="534445"/>
                  <a:pt x="424712" y="534267"/>
                </a:cubicBezTo>
                <a:cubicBezTo>
                  <a:pt x="424000" y="534267"/>
                  <a:pt x="423377" y="534178"/>
                  <a:pt x="422754" y="534090"/>
                </a:cubicBezTo>
                <a:cubicBezTo>
                  <a:pt x="420173" y="533912"/>
                  <a:pt x="417502" y="533734"/>
                  <a:pt x="414832" y="533468"/>
                </a:cubicBezTo>
                <a:cubicBezTo>
                  <a:pt x="414743" y="533468"/>
                  <a:pt x="414743" y="533468"/>
                  <a:pt x="414654" y="533468"/>
                </a:cubicBezTo>
                <a:cubicBezTo>
                  <a:pt x="411894" y="533201"/>
                  <a:pt x="409224" y="532934"/>
                  <a:pt x="406464" y="532579"/>
                </a:cubicBezTo>
                <a:cubicBezTo>
                  <a:pt x="405752" y="532579"/>
                  <a:pt x="405040" y="532490"/>
                  <a:pt x="404417" y="532401"/>
                </a:cubicBezTo>
                <a:cubicBezTo>
                  <a:pt x="401568" y="532046"/>
                  <a:pt x="398809" y="531690"/>
                  <a:pt x="395960" y="531335"/>
                </a:cubicBezTo>
                <a:cubicBezTo>
                  <a:pt x="395960" y="531335"/>
                  <a:pt x="395960" y="531335"/>
                  <a:pt x="395871" y="531335"/>
                </a:cubicBezTo>
                <a:cubicBezTo>
                  <a:pt x="393112" y="530979"/>
                  <a:pt x="390263" y="530535"/>
                  <a:pt x="387504" y="530091"/>
                </a:cubicBezTo>
                <a:cubicBezTo>
                  <a:pt x="386792" y="530002"/>
                  <a:pt x="386169" y="529824"/>
                  <a:pt x="385457" y="529735"/>
                </a:cubicBezTo>
                <a:cubicBezTo>
                  <a:pt x="382697" y="529291"/>
                  <a:pt x="380027" y="528758"/>
                  <a:pt x="377356" y="528314"/>
                </a:cubicBezTo>
                <a:cubicBezTo>
                  <a:pt x="377267" y="528225"/>
                  <a:pt x="377178" y="528225"/>
                  <a:pt x="377089" y="528225"/>
                </a:cubicBezTo>
                <a:cubicBezTo>
                  <a:pt x="374419" y="527692"/>
                  <a:pt x="371748" y="527069"/>
                  <a:pt x="369167" y="526536"/>
                </a:cubicBezTo>
                <a:cubicBezTo>
                  <a:pt x="368455" y="526359"/>
                  <a:pt x="367832" y="526181"/>
                  <a:pt x="367208" y="526003"/>
                </a:cubicBezTo>
                <a:cubicBezTo>
                  <a:pt x="364627" y="525381"/>
                  <a:pt x="362135" y="524759"/>
                  <a:pt x="359820" y="524048"/>
                </a:cubicBezTo>
                <a:cubicBezTo>
                  <a:pt x="359642" y="524048"/>
                  <a:pt x="359553" y="524048"/>
                  <a:pt x="359464" y="523959"/>
                </a:cubicBezTo>
                <a:cubicBezTo>
                  <a:pt x="357061" y="523248"/>
                  <a:pt x="354657" y="522449"/>
                  <a:pt x="352432" y="521649"/>
                </a:cubicBezTo>
                <a:cubicBezTo>
                  <a:pt x="351809" y="521471"/>
                  <a:pt x="351275" y="521293"/>
                  <a:pt x="350741" y="521027"/>
                </a:cubicBezTo>
                <a:cubicBezTo>
                  <a:pt x="348604" y="520227"/>
                  <a:pt x="346468" y="519427"/>
                  <a:pt x="344510" y="518450"/>
                </a:cubicBezTo>
                <a:cubicBezTo>
                  <a:pt x="344421" y="518450"/>
                  <a:pt x="344332" y="518450"/>
                  <a:pt x="344242" y="518361"/>
                </a:cubicBezTo>
                <a:close/>
                <a:moveTo>
                  <a:pt x="168779" y="500720"/>
                </a:moveTo>
                <a:cubicBezTo>
                  <a:pt x="174917" y="504719"/>
                  <a:pt x="181501" y="508451"/>
                  <a:pt x="188174" y="511828"/>
                </a:cubicBezTo>
                <a:cubicBezTo>
                  <a:pt x="193156" y="514316"/>
                  <a:pt x="195113" y="520359"/>
                  <a:pt x="192622" y="525424"/>
                </a:cubicBezTo>
                <a:cubicBezTo>
                  <a:pt x="190843" y="528890"/>
                  <a:pt x="187284" y="530934"/>
                  <a:pt x="183547" y="530934"/>
                </a:cubicBezTo>
                <a:cubicBezTo>
                  <a:pt x="182035" y="530934"/>
                  <a:pt x="180522" y="530579"/>
                  <a:pt x="179010" y="529868"/>
                </a:cubicBezTo>
                <a:cubicBezTo>
                  <a:pt x="171715" y="526224"/>
                  <a:pt x="164597" y="522136"/>
                  <a:pt x="157836" y="517782"/>
                </a:cubicBezTo>
                <a:cubicBezTo>
                  <a:pt x="153121" y="514760"/>
                  <a:pt x="151786" y="508451"/>
                  <a:pt x="154722" y="503830"/>
                </a:cubicBezTo>
                <a:cubicBezTo>
                  <a:pt x="157747" y="499120"/>
                  <a:pt x="164063" y="497698"/>
                  <a:pt x="168779" y="500720"/>
                </a:cubicBezTo>
                <a:close/>
                <a:moveTo>
                  <a:pt x="112081" y="463964"/>
                </a:moveTo>
                <a:cubicBezTo>
                  <a:pt x="116265" y="460228"/>
                  <a:pt x="122674" y="460584"/>
                  <a:pt x="126412" y="464676"/>
                </a:cubicBezTo>
                <a:cubicBezTo>
                  <a:pt x="131307" y="470280"/>
                  <a:pt x="136648" y="475528"/>
                  <a:pt x="142167" y="480509"/>
                </a:cubicBezTo>
                <a:cubicBezTo>
                  <a:pt x="146350" y="484156"/>
                  <a:pt x="146706" y="490561"/>
                  <a:pt x="142968" y="494742"/>
                </a:cubicBezTo>
                <a:cubicBezTo>
                  <a:pt x="140920" y="496966"/>
                  <a:pt x="138161" y="498122"/>
                  <a:pt x="135402" y="498122"/>
                </a:cubicBezTo>
                <a:cubicBezTo>
                  <a:pt x="132999" y="498122"/>
                  <a:pt x="130595" y="497233"/>
                  <a:pt x="128637" y="495542"/>
                </a:cubicBezTo>
                <a:cubicBezTo>
                  <a:pt x="122585" y="490116"/>
                  <a:pt x="116799" y="484334"/>
                  <a:pt x="111280" y="478197"/>
                </a:cubicBezTo>
                <a:cubicBezTo>
                  <a:pt x="107542" y="474105"/>
                  <a:pt x="107898" y="467700"/>
                  <a:pt x="112081" y="463964"/>
                </a:cubicBezTo>
                <a:close/>
                <a:moveTo>
                  <a:pt x="81409" y="414307"/>
                </a:moveTo>
                <a:cubicBezTo>
                  <a:pt x="86394" y="411820"/>
                  <a:pt x="92447" y="413863"/>
                  <a:pt x="95029" y="418836"/>
                </a:cubicBezTo>
                <a:cubicBezTo>
                  <a:pt x="98323" y="425407"/>
                  <a:pt x="102061" y="431890"/>
                  <a:pt x="106067" y="438195"/>
                </a:cubicBezTo>
                <a:cubicBezTo>
                  <a:pt x="109094" y="442813"/>
                  <a:pt x="107759" y="449118"/>
                  <a:pt x="103041" y="452138"/>
                </a:cubicBezTo>
                <a:cubicBezTo>
                  <a:pt x="101349" y="453203"/>
                  <a:pt x="99391" y="453736"/>
                  <a:pt x="97521" y="453736"/>
                </a:cubicBezTo>
                <a:cubicBezTo>
                  <a:pt x="94228" y="453736"/>
                  <a:pt x="90934" y="452049"/>
                  <a:pt x="89064" y="449118"/>
                </a:cubicBezTo>
                <a:cubicBezTo>
                  <a:pt x="84613" y="442280"/>
                  <a:pt x="80518" y="435087"/>
                  <a:pt x="76869" y="427894"/>
                </a:cubicBezTo>
                <a:cubicBezTo>
                  <a:pt x="74376" y="422921"/>
                  <a:pt x="76423" y="416793"/>
                  <a:pt x="81409" y="414307"/>
                </a:cubicBezTo>
                <a:close/>
                <a:moveTo>
                  <a:pt x="344332" y="397063"/>
                </a:moveTo>
                <a:lnTo>
                  <a:pt x="344332" y="434030"/>
                </a:lnTo>
                <a:cubicBezTo>
                  <a:pt x="344510" y="434386"/>
                  <a:pt x="344866" y="434652"/>
                  <a:pt x="345133" y="434919"/>
                </a:cubicBezTo>
                <a:cubicBezTo>
                  <a:pt x="345311" y="435185"/>
                  <a:pt x="345489" y="435363"/>
                  <a:pt x="345667" y="435541"/>
                </a:cubicBezTo>
                <a:cubicBezTo>
                  <a:pt x="346112" y="435896"/>
                  <a:pt x="346646" y="436252"/>
                  <a:pt x="347091" y="436518"/>
                </a:cubicBezTo>
                <a:cubicBezTo>
                  <a:pt x="347447" y="436785"/>
                  <a:pt x="347625" y="436963"/>
                  <a:pt x="347981" y="437140"/>
                </a:cubicBezTo>
                <a:cubicBezTo>
                  <a:pt x="348604" y="437496"/>
                  <a:pt x="349316" y="437851"/>
                  <a:pt x="349939" y="438207"/>
                </a:cubicBezTo>
                <a:cubicBezTo>
                  <a:pt x="350385" y="438384"/>
                  <a:pt x="350741" y="438651"/>
                  <a:pt x="351186" y="438829"/>
                </a:cubicBezTo>
                <a:cubicBezTo>
                  <a:pt x="351898" y="439184"/>
                  <a:pt x="352699" y="439540"/>
                  <a:pt x="353500" y="439806"/>
                </a:cubicBezTo>
                <a:cubicBezTo>
                  <a:pt x="354123" y="440073"/>
                  <a:pt x="354657" y="440339"/>
                  <a:pt x="355280" y="440606"/>
                </a:cubicBezTo>
                <a:cubicBezTo>
                  <a:pt x="356082" y="440873"/>
                  <a:pt x="357061" y="441228"/>
                  <a:pt x="357951" y="441495"/>
                </a:cubicBezTo>
                <a:cubicBezTo>
                  <a:pt x="358752" y="441761"/>
                  <a:pt x="359375" y="442028"/>
                  <a:pt x="360176" y="442294"/>
                </a:cubicBezTo>
                <a:cubicBezTo>
                  <a:pt x="361066" y="442650"/>
                  <a:pt x="362224" y="442916"/>
                  <a:pt x="363203" y="443272"/>
                </a:cubicBezTo>
                <a:cubicBezTo>
                  <a:pt x="364093" y="443538"/>
                  <a:pt x="364983" y="443805"/>
                  <a:pt x="365962" y="444072"/>
                </a:cubicBezTo>
                <a:cubicBezTo>
                  <a:pt x="367030" y="444338"/>
                  <a:pt x="368277" y="444694"/>
                  <a:pt x="369434" y="444960"/>
                </a:cubicBezTo>
                <a:cubicBezTo>
                  <a:pt x="370502" y="445227"/>
                  <a:pt x="371392" y="445493"/>
                  <a:pt x="372460" y="445760"/>
                </a:cubicBezTo>
                <a:cubicBezTo>
                  <a:pt x="373707" y="446027"/>
                  <a:pt x="375131" y="446382"/>
                  <a:pt x="376466" y="446649"/>
                </a:cubicBezTo>
                <a:cubicBezTo>
                  <a:pt x="377623" y="446915"/>
                  <a:pt x="378691" y="447182"/>
                  <a:pt x="379849" y="447448"/>
                </a:cubicBezTo>
                <a:cubicBezTo>
                  <a:pt x="381184" y="447715"/>
                  <a:pt x="382697" y="447982"/>
                  <a:pt x="384121" y="448248"/>
                </a:cubicBezTo>
                <a:cubicBezTo>
                  <a:pt x="385457" y="448426"/>
                  <a:pt x="386614" y="448693"/>
                  <a:pt x="387949" y="448959"/>
                </a:cubicBezTo>
                <a:cubicBezTo>
                  <a:pt x="389729" y="449226"/>
                  <a:pt x="391599" y="449581"/>
                  <a:pt x="393468" y="449848"/>
                </a:cubicBezTo>
                <a:cubicBezTo>
                  <a:pt x="394625" y="450025"/>
                  <a:pt x="395693" y="450203"/>
                  <a:pt x="396940" y="450381"/>
                </a:cubicBezTo>
                <a:cubicBezTo>
                  <a:pt x="398809" y="450648"/>
                  <a:pt x="400945" y="450914"/>
                  <a:pt x="402993" y="451181"/>
                </a:cubicBezTo>
                <a:cubicBezTo>
                  <a:pt x="404150" y="451358"/>
                  <a:pt x="405307" y="451536"/>
                  <a:pt x="406553" y="451714"/>
                </a:cubicBezTo>
                <a:cubicBezTo>
                  <a:pt x="408423" y="451892"/>
                  <a:pt x="410470" y="452069"/>
                  <a:pt x="412339" y="452336"/>
                </a:cubicBezTo>
                <a:cubicBezTo>
                  <a:pt x="413942" y="452514"/>
                  <a:pt x="415455" y="452691"/>
                  <a:pt x="417057" y="452780"/>
                </a:cubicBezTo>
                <a:cubicBezTo>
                  <a:pt x="419193" y="453047"/>
                  <a:pt x="421508" y="453136"/>
                  <a:pt x="423733" y="453313"/>
                </a:cubicBezTo>
                <a:cubicBezTo>
                  <a:pt x="425246" y="453491"/>
                  <a:pt x="426671" y="453580"/>
                  <a:pt x="428184" y="453758"/>
                </a:cubicBezTo>
                <a:cubicBezTo>
                  <a:pt x="430498" y="453847"/>
                  <a:pt x="432902" y="454024"/>
                  <a:pt x="435305" y="454113"/>
                </a:cubicBezTo>
                <a:cubicBezTo>
                  <a:pt x="436908" y="454202"/>
                  <a:pt x="438421" y="454291"/>
                  <a:pt x="440023" y="454380"/>
                </a:cubicBezTo>
                <a:cubicBezTo>
                  <a:pt x="443139" y="454557"/>
                  <a:pt x="446254" y="454646"/>
                  <a:pt x="449459" y="454735"/>
                </a:cubicBezTo>
                <a:cubicBezTo>
                  <a:pt x="450527" y="454735"/>
                  <a:pt x="451506" y="454824"/>
                  <a:pt x="452574" y="454824"/>
                </a:cubicBezTo>
                <a:cubicBezTo>
                  <a:pt x="456847" y="454913"/>
                  <a:pt x="461298" y="455002"/>
                  <a:pt x="465838" y="455002"/>
                </a:cubicBezTo>
                <a:cubicBezTo>
                  <a:pt x="470377" y="455002"/>
                  <a:pt x="474739" y="454913"/>
                  <a:pt x="479101" y="454824"/>
                </a:cubicBezTo>
                <a:cubicBezTo>
                  <a:pt x="480080" y="454824"/>
                  <a:pt x="481059" y="454735"/>
                  <a:pt x="482127" y="454735"/>
                </a:cubicBezTo>
                <a:cubicBezTo>
                  <a:pt x="485332" y="454646"/>
                  <a:pt x="488536" y="454557"/>
                  <a:pt x="491563" y="454380"/>
                </a:cubicBezTo>
                <a:cubicBezTo>
                  <a:pt x="493254" y="454291"/>
                  <a:pt x="494678" y="454202"/>
                  <a:pt x="496281" y="454113"/>
                </a:cubicBezTo>
                <a:cubicBezTo>
                  <a:pt x="498684" y="454024"/>
                  <a:pt x="501177" y="453847"/>
                  <a:pt x="503491" y="453758"/>
                </a:cubicBezTo>
                <a:cubicBezTo>
                  <a:pt x="505093" y="453580"/>
                  <a:pt x="506518" y="453491"/>
                  <a:pt x="508031" y="453313"/>
                </a:cubicBezTo>
                <a:cubicBezTo>
                  <a:pt x="510256" y="453136"/>
                  <a:pt x="512482" y="452958"/>
                  <a:pt x="514618" y="452780"/>
                </a:cubicBezTo>
                <a:cubicBezTo>
                  <a:pt x="516309" y="452602"/>
                  <a:pt x="517822" y="452425"/>
                  <a:pt x="519425" y="452247"/>
                </a:cubicBezTo>
                <a:cubicBezTo>
                  <a:pt x="521294" y="452069"/>
                  <a:pt x="523252" y="451892"/>
                  <a:pt x="525033" y="451714"/>
                </a:cubicBezTo>
                <a:cubicBezTo>
                  <a:pt x="526279" y="451536"/>
                  <a:pt x="527436" y="451358"/>
                  <a:pt x="528682" y="451181"/>
                </a:cubicBezTo>
                <a:cubicBezTo>
                  <a:pt x="530730" y="450914"/>
                  <a:pt x="532777" y="450648"/>
                  <a:pt x="534735" y="450381"/>
                </a:cubicBezTo>
                <a:cubicBezTo>
                  <a:pt x="535893" y="450203"/>
                  <a:pt x="537050" y="450025"/>
                  <a:pt x="538207" y="449848"/>
                </a:cubicBezTo>
                <a:cubicBezTo>
                  <a:pt x="540076" y="449581"/>
                  <a:pt x="541946" y="449226"/>
                  <a:pt x="543637" y="448959"/>
                </a:cubicBezTo>
                <a:cubicBezTo>
                  <a:pt x="544972" y="448693"/>
                  <a:pt x="546218" y="448426"/>
                  <a:pt x="547465" y="448248"/>
                </a:cubicBezTo>
                <a:cubicBezTo>
                  <a:pt x="548978" y="447982"/>
                  <a:pt x="550402" y="447715"/>
                  <a:pt x="551826" y="447448"/>
                </a:cubicBezTo>
                <a:cubicBezTo>
                  <a:pt x="552984" y="447182"/>
                  <a:pt x="554052" y="446915"/>
                  <a:pt x="555120" y="446649"/>
                </a:cubicBezTo>
                <a:cubicBezTo>
                  <a:pt x="556544" y="446382"/>
                  <a:pt x="557879" y="446027"/>
                  <a:pt x="559126" y="445760"/>
                </a:cubicBezTo>
                <a:cubicBezTo>
                  <a:pt x="560194" y="445493"/>
                  <a:pt x="561173" y="445227"/>
                  <a:pt x="562152" y="444960"/>
                </a:cubicBezTo>
                <a:cubicBezTo>
                  <a:pt x="563398" y="444694"/>
                  <a:pt x="564645" y="444338"/>
                  <a:pt x="565713" y="444072"/>
                </a:cubicBezTo>
                <a:cubicBezTo>
                  <a:pt x="566692" y="443805"/>
                  <a:pt x="567493" y="443538"/>
                  <a:pt x="568472" y="443272"/>
                </a:cubicBezTo>
                <a:cubicBezTo>
                  <a:pt x="569451" y="442916"/>
                  <a:pt x="570520" y="442650"/>
                  <a:pt x="571499" y="442294"/>
                </a:cubicBezTo>
                <a:cubicBezTo>
                  <a:pt x="572300" y="442028"/>
                  <a:pt x="573012" y="441761"/>
                  <a:pt x="573724" y="441495"/>
                </a:cubicBezTo>
                <a:cubicBezTo>
                  <a:pt x="574614" y="441228"/>
                  <a:pt x="575593" y="440873"/>
                  <a:pt x="576395" y="440606"/>
                </a:cubicBezTo>
                <a:cubicBezTo>
                  <a:pt x="577018" y="440339"/>
                  <a:pt x="577552" y="440073"/>
                  <a:pt x="578175" y="439806"/>
                </a:cubicBezTo>
                <a:cubicBezTo>
                  <a:pt x="578976" y="439451"/>
                  <a:pt x="579777" y="439184"/>
                  <a:pt x="580400" y="438829"/>
                </a:cubicBezTo>
                <a:cubicBezTo>
                  <a:pt x="580934" y="438651"/>
                  <a:pt x="581290" y="438384"/>
                  <a:pt x="581647" y="438207"/>
                </a:cubicBezTo>
                <a:cubicBezTo>
                  <a:pt x="582359" y="437851"/>
                  <a:pt x="583071" y="437496"/>
                  <a:pt x="583605" y="437140"/>
                </a:cubicBezTo>
                <a:cubicBezTo>
                  <a:pt x="583961" y="436963"/>
                  <a:pt x="584228" y="436785"/>
                  <a:pt x="584495" y="436518"/>
                </a:cubicBezTo>
                <a:cubicBezTo>
                  <a:pt x="585029" y="436252"/>
                  <a:pt x="585563" y="435896"/>
                  <a:pt x="585919" y="435541"/>
                </a:cubicBezTo>
                <a:cubicBezTo>
                  <a:pt x="586186" y="435363"/>
                  <a:pt x="586275" y="435185"/>
                  <a:pt x="586542" y="434919"/>
                </a:cubicBezTo>
                <a:cubicBezTo>
                  <a:pt x="586809" y="434652"/>
                  <a:pt x="587165" y="434386"/>
                  <a:pt x="587344" y="434030"/>
                </a:cubicBezTo>
                <a:lnTo>
                  <a:pt x="587344" y="397063"/>
                </a:lnTo>
                <a:cubicBezTo>
                  <a:pt x="587254" y="397152"/>
                  <a:pt x="587254" y="397152"/>
                  <a:pt x="587165" y="397152"/>
                </a:cubicBezTo>
                <a:cubicBezTo>
                  <a:pt x="585207" y="398041"/>
                  <a:pt x="583071" y="398929"/>
                  <a:pt x="580845" y="399729"/>
                </a:cubicBezTo>
                <a:cubicBezTo>
                  <a:pt x="580311" y="399907"/>
                  <a:pt x="579777" y="400173"/>
                  <a:pt x="579243" y="400351"/>
                </a:cubicBezTo>
                <a:cubicBezTo>
                  <a:pt x="576929" y="401151"/>
                  <a:pt x="574614" y="401951"/>
                  <a:pt x="572122" y="402662"/>
                </a:cubicBezTo>
                <a:cubicBezTo>
                  <a:pt x="572033" y="402662"/>
                  <a:pt x="571944" y="402662"/>
                  <a:pt x="571855" y="402750"/>
                </a:cubicBezTo>
                <a:cubicBezTo>
                  <a:pt x="569451" y="403461"/>
                  <a:pt x="566959" y="404083"/>
                  <a:pt x="564467" y="404705"/>
                </a:cubicBezTo>
                <a:cubicBezTo>
                  <a:pt x="563843" y="404883"/>
                  <a:pt x="563131" y="404972"/>
                  <a:pt x="562508" y="405150"/>
                </a:cubicBezTo>
                <a:cubicBezTo>
                  <a:pt x="559838" y="405772"/>
                  <a:pt x="557256" y="406394"/>
                  <a:pt x="554497" y="406927"/>
                </a:cubicBezTo>
                <a:cubicBezTo>
                  <a:pt x="554408" y="406927"/>
                  <a:pt x="554408" y="406927"/>
                  <a:pt x="554319" y="406927"/>
                </a:cubicBezTo>
                <a:cubicBezTo>
                  <a:pt x="551648" y="407460"/>
                  <a:pt x="548889" y="407993"/>
                  <a:pt x="546129" y="408438"/>
                </a:cubicBezTo>
                <a:cubicBezTo>
                  <a:pt x="545506" y="408527"/>
                  <a:pt x="544794" y="408615"/>
                  <a:pt x="544082" y="408704"/>
                </a:cubicBezTo>
                <a:cubicBezTo>
                  <a:pt x="541323" y="409237"/>
                  <a:pt x="538563" y="409593"/>
                  <a:pt x="535715" y="410037"/>
                </a:cubicBezTo>
                <a:cubicBezTo>
                  <a:pt x="535715" y="410037"/>
                  <a:pt x="535715" y="410037"/>
                  <a:pt x="535626" y="410037"/>
                </a:cubicBezTo>
                <a:cubicBezTo>
                  <a:pt x="532866" y="410393"/>
                  <a:pt x="530018" y="410748"/>
                  <a:pt x="527258" y="411015"/>
                </a:cubicBezTo>
                <a:cubicBezTo>
                  <a:pt x="526546" y="411104"/>
                  <a:pt x="525923" y="411192"/>
                  <a:pt x="525211" y="411281"/>
                </a:cubicBezTo>
                <a:cubicBezTo>
                  <a:pt x="522451" y="411548"/>
                  <a:pt x="519692" y="411903"/>
                  <a:pt x="517021" y="412081"/>
                </a:cubicBezTo>
                <a:cubicBezTo>
                  <a:pt x="516932" y="412170"/>
                  <a:pt x="516932" y="412170"/>
                  <a:pt x="516843" y="412170"/>
                </a:cubicBezTo>
                <a:cubicBezTo>
                  <a:pt x="514173" y="412348"/>
                  <a:pt x="511502" y="412614"/>
                  <a:pt x="508921" y="412792"/>
                </a:cubicBezTo>
                <a:cubicBezTo>
                  <a:pt x="508298" y="412881"/>
                  <a:pt x="507586" y="412881"/>
                  <a:pt x="506963" y="412970"/>
                </a:cubicBezTo>
                <a:cubicBezTo>
                  <a:pt x="504381" y="413147"/>
                  <a:pt x="501889" y="413325"/>
                  <a:pt x="499396" y="413503"/>
                </a:cubicBezTo>
                <a:cubicBezTo>
                  <a:pt x="496904" y="413592"/>
                  <a:pt x="494589" y="413769"/>
                  <a:pt x="492275" y="413858"/>
                </a:cubicBezTo>
                <a:cubicBezTo>
                  <a:pt x="491741" y="413858"/>
                  <a:pt x="491207" y="413858"/>
                  <a:pt x="490584" y="413947"/>
                </a:cubicBezTo>
                <a:cubicBezTo>
                  <a:pt x="488447" y="414036"/>
                  <a:pt x="486222" y="414125"/>
                  <a:pt x="484264" y="414214"/>
                </a:cubicBezTo>
                <a:cubicBezTo>
                  <a:pt x="484264" y="414214"/>
                  <a:pt x="484264" y="414214"/>
                  <a:pt x="484175" y="414214"/>
                </a:cubicBezTo>
                <a:cubicBezTo>
                  <a:pt x="482216" y="414303"/>
                  <a:pt x="480347" y="414303"/>
                  <a:pt x="478567" y="414392"/>
                </a:cubicBezTo>
                <a:cubicBezTo>
                  <a:pt x="478122" y="414392"/>
                  <a:pt x="477677" y="414392"/>
                  <a:pt x="477320" y="414392"/>
                </a:cubicBezTo>
                <a:cubicBezTo>
                  <a:pt x="473849" y="414480"/>
                  <a:pt x="471089" y="414480"/>
                  <a:pt x="468953" y="414569"/>
                </a:cubicBezTo>
                <a:lnTo>
                  <a:pt x="468152" y="414569"/>
                </a:lnTo>
                <a:cubicBezTo>
                  <a:pt x="467262" y="414569"/>
                  <a:pt x="466372" y="414569"/>
                  <a:pt x="465838" y="414569"/>
                </a:cubicBezTo>
                <a:cubicBezTo>
                  <a:pt x="465214" y="414569"/>
                  <a:pt x="464413" y="414569"/>
                  <a:pt x="463523" y="414569"/>
                </a:cubicBezTo>
                <a:lnTo>
                  <a:pt x="462722" y="414569"/>
                </a:lnTo>
                <a:cubicBezTo>
                  <a:pt x="460586" y="414480"/>
                  <a:pt x="457737" y="414480"/>
                  <a:pt x="454355" y="414392"/>
                </a:cubicBezTo>
                <a:cubicBezTo>
                  <a:pt x="453909" y="414392"/>
                  <a:pt x="453464" y="414392"/>
                  <a:pt x="453108" y="414392"/>
                </a:cubicBezTo>
                <a:cubicBezTo>
                  <a:pt x="451328" y="414303"/>
                  <a:pt x="449459" y="414303"/>
                  <a:pt x="447411" y="414214"/>
                </a:cubicBezTo>
                <a:cubicBezTo>
                  <a:pt x="445364" y="414125"/>
                  <a:pt x="443228" y="414036"/>
                  <a:pt x="441002" y="413947"/>
                </a:cubicBezTo>
                <a:cubicBezTo>
                  <a:pt x="440468" y="413858"/>
                  <a:pt x="439934" y="413858"/>
                  <a:pt x="439400" y="413858"/>
                </a:cubicBezTo>
                <a:cubicBezTo>
                  <a:pt x="437086" y="413769"/>
                  <a:pt x="434682" y="413592"/>
                  <a:pt x="432279" y="413503"/>
                </a:cubicBezTo>
                <a:lnTo>
                  <a:pt x="432190" y="413503"/>
                </a:lnTo>
                <a:cubicBezTo>
                  <a:pt x="429786" y="413325"/>
                  <a:pt x="427294" y="413147"/>
                  <a:pt x="424712" y="412970"/>
                </a:cubicBezTo>
                <a:cubicBezTo>
                  <a:pt x="424000" y="412881"/>
                  <a:pt x="423377" y="412881"/>
                  <a:pt x="422754" y="412792"/>
                </a:cubicBezTo>
                <a:cubicBezTo>
                  <a:pt x="420173" y="412614"/>
                  <a:pt x="417502" y="412348"/>
                  <a:pt x="414832" y="412170"/>
                </a:cubicBezTo>
                <a:cubicBezTo>
                  <a:pt x="414743" y="412170"/>
                  <a:pt x="414743" y="412170"/>
                  <a:pt x="414654" y="412081"/>
                </a:cubicBezTo>
                <a:cubicBezTo>
                  <a:pt x="411983" y="411903"/>
                  <a:pt x="409224" y="411548"/>
                  <a:pt x="406464" y="411281"/>
                </a:cubicBezTo>
                <a:cubicBezTo>
                  <a:pt x="405752" y="411192"/>
                  <a:pt x="405040" y="411104"/>
                  <a:pt x="404417" y="411015"/>
                </a:cubicBezTo>
                <a:cubicBezTo>
                  <a:pt x="401568" y="410748"/>
                  <a:pt x="398809" y="410393"/>
                  <a:pt x="395960" y="410037"/>
                </a:cubicBezTo>
                <a:cubicBezTo>
                  <a:pt x="395960" y="410037"/>
                  <a:pt x="395960" y="410037"/>
                  <a:pt x="395871" y="410037"/>
                </a:cubicBezTo>
                <a:cubicBezTo>
                  <a:pt x="393112" y="409593"/>
                  <a:pt x="390352" y="409237"/>
                  <a:pt x="387504" y="408704"/>
                </a:cubicBezTo>
                <a:cubicBezTo>
                  <a:pt x="386792" y="408615"/>
                  <a:pt x="386169" y="408527"/>
                  <a:pt x="385457" y="408438"/>
                </a:cubicBezTo>
                <a:cubicBezTo>
                  <a:pt x="382786" y="407993"/>
                  <a:pt x="380027" y="407460"/>
                  <a:pt x="377356" y="406927"/>
                </a:cubicBezTo>
                <a:cubicBezTo>
                  <a:pt x="377267" y="406927"/>
                  <a:pt x="377178" y="406927"/>
                  <a:pt x="377089" y="406927"/>
                </a:cubicBezTo>
                <a:cubicBezTo>
                  <a:pt x="374419" y="406394"/>
                  <a:pt x="371748" y="405772"/>
                  <a:pt x="369167" y="405150"/>
                </a:cubicBezTo>
                <a:cubicBezTo>
                  <a:pt x="368455" y="404972"/>
                  <a:pt x="367832" y="404883"/>
                  <a:pt x="367208" y="404705"/>
                </a:cubicBezTo>
                <a:cubicBezTo>
                  <a:pt x="364627" y="404083"/>
                  <a:pt x="362224" y="403461"/>
                  <a:pt x="359820" y="402750"/>
                </a:cubicBezTo>
                <a:cubicBezTo>
                  <a:pt x="359731" y="402662"/>
                  <a:pt x="359642" y="402662"/>
                  <a:pt x="359553" y="402662"/>
                </a:cubicBezTo>
                <a:cubicBezTo>
                  <a:pt x="357061" y="401951"/>
                  <a:pt x="354657" y="401151"/>
                  <a:pt x="352432" y="400351"/>
                </a:cubicBezTo>
                <a:cubicBezTo>
                  <a:pt x="351809" y="400173"/>
                  <a:pt x="351275" y="399907"/>
                  <a:pt x="350741" y="399729"/>
                </a:cubicBezTo>
                <a:cubicBezTo>
                  <a:pt x="348604" y="398929"/>
                  <a:pt x="346468" y="398041"/>
                  <a:pt x="344510" y="397152"/>
                </a:cubicBezTo>
                <a:cubicBezTo>
                  <a:pt x="344421" y="397152"/>
                  <a:pt x="344332" y="397063"/>
                  <a:pt x="344332" y="397063"/>
                </a:cubicBezTo>
                <a:close/>
                <a:moveTo>
                  <a:pt x="64444" y="358499"/>
                </a:moveTo>
                <a:cubicBezTo>
                  <a:pt x="69878" y="357343"/>
                  <a:pt x="75312" y="360722"/>
                  <a:pt x="76471" y="366236"/>
                </a:cubicBezTo>
                <a:cubicBezTo>
                  <a:pt x="78074" y="373527"/>
                  <a:pt x="80034" y="380819"/>
                  <a:pt x="82350" y="387844"/>
                </a:cubicBezTo>
                <a:cubicBezTo>
                  <a:pt x="84043" y="393180"/>
                  <a:pt x="81103" y="398871"/>
                  <a:pt x="75847" y="400561"/>
                </a:cubicBezTo>
                <a:cubicBezTo>
                  <a:pt x="74778" y="400916"/>
                  <a:pt x="73709" y="401094"/>
                  <a:pt x="72729" y="401094"/>
                </a:cubicBezTo>
                <a:cubicBezTo>
                  <a:pt x="68453" y="401094"/>
                  <a:pt x="64444" y="398337"/>
                  <a:pt x="63018" y="394069"/>
                </a:cubicBezTo>
                <a:cubicBezTo>
                  <a:pt x="60613" y="386422"/>
                  <a:pt x="58475" y="378507"/>
                  <a:pt x="56693" y="370504"/>
                </a:cubicBezTo>
                <a:cubicBezTo>
                  <a:pt x="55535" y="365080"/>
                  <a:pt x="58920" y="359655"/>
                  <a:pt x="64444" y="358499"/>
                </a:cubicBezTo>
                <a:close/>
                <a:moveTo>
                  <a:pt x="465838" y="353876"/>
                </a:moveTo>
                <a:cubicBezTo>
                  <a:pt x="395782" y="353876"/>
                  <a:pt x="352254" y="366317"/>
                  <a:pt x="344866" y="374048"/>
                </a:cubicBezTo>
                <a:cubicBezTo>
                  <a:pt x="345044" y="374226"/>
                  <a:pt x="345133" y="374403"/>
                  <a:pt x="345311" y="374492"/>
                </a:cubicBezTo>
                <a:cubicBezTo>
                  <a:pt x="345578" y="374759"/>
                  <a:pt x="345845" y="375025"/>
                  <a:pt x="346201" y="375203"/>
                </a:cubicBezTo>
                <a:cubicBezTo>
                  <a:pt x="346557" y="375470"/>
                  <a:pt x="346913" y="375825"/>
                  <a:pt x="347358" y="376092"/>
                </a:cubicBezTo>
                <a:cubicBezTo>
                  <a:pt x="347803" y="376358"/>
                  <a:pt x="348159" y="376536"/>
                  <a:pt x="348604" y="376803"/>
                </a:cubicBezTo>
                <a:cubicBezTo>
                  <a:pt x="349138" y="377158"/>
                  <a:pt x="349672" y="377425"/>
                  <a:pt x="350296" y="377691"/>
                </a:cubicBezTo>
                <a:cubicBezTo>
                  <a:pt x="350830" y="377958"/>
                  <a:pt x="351364" y="378224"/>
                  <a:pt x="351898" y="378491"/>
                </a:cubicBezTo>
                <a:cubicBezTo>
                  <a:pt x="352610" y="378758"/>
                  <a:pt x="353322" y="379113"/>
                  <a:pt x="354034" y="379380"/>
                </a:cubicBezTo>
                <a:cubicBezTo>
                  <a:pt x="354746" y="379646"/>
                  <a:pt x="355369" y="379913"/>
                  <a:pt x="356082" y="380179"/>
                </a:cubicBezTo>
                <a:cubicBezTo>
                  <a:pt x="356883" y="380535"/>
                  <a:pt x="357773" y="380801"/>
                  <a:pt x="358663" y="381068"/>
                </a:cubicBezTo>
                <a:cubicBezTo>
                  <a:pt x="359375" y="381335"/>
                  <a:pt x="360176" y="381690"/>
                  <a:pt x="361066" y="381957"/>
                </a:cubicBezTo>
                <a:cubicBezTo>
                  <a:pt x="361957" y="382223"/>
                  <a:pt x="363025" y="382490"/>
                  <a:pt x="364004" y="382845"/>
                </a:cubicBezTo>
                <a:cubicBezTo>
                  <a:pt x="364983" y="383112"/>
                  <a:pt x="365873" y="383378"/>
                  <a:pt x="366852" y="383645"/>
                </a:cubicBezTo>
                <a:cubicBezTo>
                  <a:pt x="367921" y="383912"/>
                  <a:pt x="369078" y="384178"/>
                  <a:pt x="370235" y="384534"/>
                </a:cubicBezTo>
                <a:cubicBezTo>
                  <a:pt x="371303" y="384800"/>
                  <a:pt x="372282" y="385067"/>
                  <a:pt x="373440" y="385333"/>
                </a:cubicBezTo>
                <a:cubicBezTo>
                  <a:pt x="374597" y="385600"/>
                  <a:pt x="375932" y="385867"/>
                  <a:pt x="377178" y="386133"/>
                </a:cubicBezTo>
                <a:cubicBezTo>
                  <a:pt x="378335" y="386400"/>
                  <a:pt x="379582" y="386666"/>
                  <a:pt x="380739" y="386933"/>
                </a:cubicBezTo>
                <a:cubicBezTo>
                  <a:pt x="382074" y="387199"/>
                  <a:pt x="383498" y="387466"/>
                  <a:pt x="384923" y="387733"/>
                </a:cubicBezTo>
                <a:cubicBezTo>
                  <a:pt x="386258" y="387910"/>
                  <a:pt x="387504" y="388177"/>
                  <a:pt x="388928" y="388444"/>
                </a:cubicBezTo>
                <a:cubicBezTo>
                  <a:pt x="390352" y="388710"/>
                  <a:pt x="391955" y="388977"/>
                  <a:pt x="393557" y="389154"/>
                </a:cubicBezTo>
                <a:cubicBezTo>
                  <a:pt x="394892" y="389421"/>
                  <a:pt x="396316" y="389599"/>
                  <a:pt x="397741" y="389865"/>
                </a:cubicBezTo>
                <a:cubicBezTo>
                  <a:pt x="399432" y="390043"/>
                  <a:pt x="401123" y="390310"/>
                  <a:pt x="402904" y="390487"/>
                </a:cubicBezTo>
                <a:cubicBezTo>
                  <a:pt x="404328" y="390754"/>
                  <a:pt x="405841" y="390932"/>
                  <a:pt x="407354" y="391109"/>
                </a:cubicBezTo>
                <a:cubicBezTo>
                  <a:pt x="409135" y="391287"/>
                  <a:pt x="411093" y="391465"/>
                  <a:pt x="412962" y="391731"/>
                </a:cubicBezTo>
                <a:cubicBezTo>
                  <a:pt x="414476" y="391909"/>
                  <a:pt x="416078" y="391998"/>
                  <a:pt x="417680" y="392176"/>
                </a:cubicBezTo>
                <a:cubicBezTo>
                  <a:pt x="419639" y="392354"/>
                  <a:pt x="421686" y="392531"/>
                  <a:pt x="423733" y="392709"/>
                </a:cubicBezTo>
                <a:cubicBezTo>
                  <a:pt x="425425" y="392798"/>
                  <a:pt x="427027" y="392976"/>
                  <a:pt x="428718" y="393064"/>
                </a:cubicBezTo>
                <a:cubicBezTo>
                  <a:pt x="430854" y="393242"/>
                  <a:pt x="433169" y="393331"/>
                  <a:pt x="435483" y="393509"/>
                </a:cubicBezTo>
                <a:cubicBezTo>
                  <a:pt x="437086" y="393598"/>
                  <a:pt x="438688" y="393686"/>
                  <a:pt x="440379" y="393775"/>
                </a:cubicBezTo>
                <a:cubicBezTo>
                  <a:pt x="443050" y="393864"/>
                  <a:pt x="445809" y="393953"/>
                  <a:pt x="448569" y="394042"/>
                </a:cubicBezTo>
                <a:cubicBezTo>
                  <a:pt x="449993" y="394042"/>
                  <a:pt x="451328" y="394131"/>
                  <a:pt x="452752" y="394220"/>
                </a:cubicBezTo>
                <a:cubicBezTo>
                  <a:pt x="457025" y="394309"/>
                  <a:pt x="461387" y="394309"/>
                  <a:pt x="465838" y="394309"/>
                </a:cubicBezTo>
                <a:cubicBezTo>
                  <a:pt x="470288" y="394309"/>
                  <a:pt x="474650" y="394309"/>
                  <a:pt x="478834" y="394220"/>
                </a:cubicBezTo>
                <a:cubicBezTo>
                  <a:pt x="480258" y="394131"/>
                  <a:pt x="481682" y="394042"/>
                  <a:pt x="483017" y="394042"/>
                </a:cubicBezTo>
                <a:cubicBezTo>
                  <a:pt x="485777" y="393953"/>
                  <a:pt x="488536" y="393864"/>
                  <a:pt x="491207" y="393775"/>
                </a:cubicBezTo>
                <a:cubicBezTo>
                  <a:pt x="492898" y="393686"/>
                  <a:pt x="494500" y="393598"/>
                  <a:pt x="496192" y="393509"/>
                </a:cubicBezTo>
                <a:cubicBezTo>
                  <a:pt x="498417" y="393331"/>
                  <a:pt x="500732" y="393242"/>
                  <a:pt x="502957" y="393064"/>
                </a:cubicBezTo>
                <a:cubicBezTo>
                  <a:pt x="504648" y="392976"/>
                  <a:pt x="506250" y="392798"/>
                  <a:pt x="507942" y="392709"/>
                </a:cubicBezTo>
                <a:cubicBezTo>
                  <a:pt x="509900" y="392531"/>
                  <a:pt x="512036" y="392354"/>
                  <a:pt x="513995" y="392176"/>
                </a:cubicBezTo>
                <a:cubicBezTo>
                  <a:pt x="515597" y="391998"/>
                  <a:pt x="517110" y="391820"/>
                  <a:pt x="518713" y="391731"/>
                </a:cubicBezTo>
                <a:cubicBezTo>
                  <a:pt x="520582" y="391465"/>
                  <a:pt x="522540" y="391287"/>
                  <a:pt x="524321" y="391109"/>
                </a:cubicBezTo>
                <a:cubicBezTo>
                  <a:pt x="525834" y="390932"/>
                  <a:pt x="527258" y="390754"/>
                  <a:pt x="528771" y="390487"/>
                </a:cubicBezTo>
                <a:cubicBezTo>
                  <a:pt x="530463" y="390310"/>
                  <a:pt x="532243" y="390043"/>
                  <a:pt x="533934" y="389865"/>
                </a:cubicBezTo>
                <a:cubicBezTo>
                  <a:pt x="535359" y="389599"/>
                  <a:pt x="536694" y="389421"/>
                  <a:pt x="538118" y="389154"/>
                </a:cubicBezTo>
                <a:cubicBezTo>
                  <a:pt x="539631" y="388977"/>
                  <a:pt x="541234" y="388710"/>
                  <a:pt x="542747" y="388444"/>
                </a:cubicBezTo>
                <a:cubicBezTo>
                  <a:pt x="544082" y="388177"/>
                  <a:pt x="545417" y="387999"/>
                  <a:pt x="546663" y="387733"/>
                </a:cubicBezTo>
                <a:cubicBezTo>
                  <a:pt x="548088" y="387466"/>
                  <a:pt x="549512" y="387199"/>
                  <a:pt x="550847" y="386933"/>
                </a:cubicBezTo>
                <a:cubicBezTo>
                  <a:pt x="552093" y="386666"/>
                  <a:pt x="553251" y="386400"/>
                  <a:pt x="554497" y="386133"/>
                </a:cubicBezTo>
                <a:cubicBezTo>
                  <a:pt x="555743" y="385867"/>
                  <a:pt x="556989" y="385600"/>
                  <a:pt x="558235" y="385333"/>
                </a:cubicBezTo>
                <a:cubicBezTo>
                  <a:pt x="559304" y="385067"/>
                  <a:pt x="560372" y="384800"/>
                  <a:pt x="561440" y="384534"/>
                </a:cubicBezTo>
                <a:cubicBezTo>
                  <a:pt x="562597" y="384178"/>
                  <a:pt x="563754" y="383912"/>
                  <a:pt x="564823" y="383645"/>
                </a:cubicBezTo>
                <a:cubicBezTo>
                  <a:pt x="565802" y="383378"/>
                  <a:pt x="566692" y="383112"/>
                  <a:pt x="567582" y="382845"/>
                </a:cubicBezTo>
                <a:cubicBezTo>
                  <a:pt x="568650" y="382490"/>
                  <a:pt x="569629" y="382223"/>
                  <a:pt x="570609" y="381957"/>
                </a:cubicBezTo>
                <a:cubicBezTo>
                  <a:pt x="571410" y="381690"/>
                  <a:pt x="572211" y="381335"/>
                  <a:pt x="573012" y="381068"/>
                </a:cubicBezTo>
                <a:cubicBezTo>
                  <a:pt x="573902" y="380801"/>
                  <a:pt x="574703" y="380535"/>
                  <a:pt x="575593" y="380179"/>
                </a:cubicBezTo>
                <a:cubicBezTo>
                  <a:pt x="576306" y="379913"/>
                  <a:pt x="576929" y="379646"/>
                  <a:pt x="577641" y="379380"/>
                </a:cubicBezTo>
                <a:cubicBezTo>
                  <a:pt x="578353" y="379113"/>
                  <a:pt x="579065" y="378758"/>
                  <a:pt x="579688" y="378491"/>
                </a:cubicBezTo>
                <a:cubicBezTo>
                  <a:pt x="580311" y="378224"/>
                  <a:pt x="580845" y="377958"/>
                  <a:pt x="581379" y="377691"/>
                </a:cubicBezTo>
                <a:cubicBezTo>
                  <a:pt x="581914" y="377425"/>
                  <a:pt x="582537" y="377158"/>
                  <a:pt x="582982" y="376803"/>
                </a:cubicBezTo>
                <a:cubicBezTo>
                  <a:pt x="583427" y="376536"/>
                  <a:pt x="583872" y="376358"/>
                  <a:pt x="584228" y="376092"/>
                </a:cubicBezTo>
                <a:cubicBezTo>
                  <a:pt x="584673" y="375825"/>
                  <a:pt x="585118" y="375470"/>
                  <a:pt x="585474" y="375203"/>
                </a:cubicBezTo>
                <a:cubicBezTo>
                  <a:pt x="585741" y="375025"/>
                  <a:pt x="586097" y="374759"/>
                  <a:pt x="586275" y="374492"/>
                </a:cubicBezTo>
                <a:cubicBezTo>
                  <a:pt x="586453" y="374403"/>
                  <a:pt x="586631" y="374226"/>
                  <a:pt x="586720" y="374048"/>
                </a:cubicBezTo>
                <a:cubicBezTo>
                  <a:pt x="579332" y="366317"/>
                  <a:pt x="535893" y="353876"/>
                  <a:pt x="465838" y="353876"/>
                </a:cubicBezTo>
                <a:close/>
                <a:moveTo>
                  <a:pt x="465838" y="333704"/>
                </a:moveTo>
                <a:cubicBezTo>
                  <a:pt x="480347" y="333704"/>
                  <a:pt x="607639" y="334770"/>
                  <a:pt x="607639" y="374137"/>
                </a:cubicBezTo>
                <a:lnTo>
                  <a:pt x="607639" y="434741"/>
                </a:lnTo>
                <a:lnTo>
                  <a:pt x="607639" y="495434"/>
                </a:lnTo>
                <a:lnTo>
                  <a:pt x="607639" y="556128"/>
                </a:lnTo>
                <a:cubicBezTo>
                  <a:pt x="607639" y="595405"/>
                  <a:pt x="480347" y="596560"/>
                  <a:pt x="465838" y="596560"/>
                </a:cubicBezTo>
                <a:cubicBezTo>
                  <a:pt x="451328" y="596560"/>
                  <a:pt x="324036" y="595405"/>
                  <a:pt x="324036" y="556128"/>
                </a:cubicBezTo>
                <a:lnTo>
                  <a:pt x="324036" y="495434"/>
                </a:lnTo>
                <a:lnTo>
                  <a:pt x="324036" y="434741"/>
                </a:lnTo>
                <a:lnTo>
                  <a:pt x="324036" y="374137"/>
                </a:lnTo>
                <a:cubicBezTo>
                  <a:pt x="324036" y="334770"/>
                  <a:pt x="451328" y="333704"/>
                  <a:pt x="465838" y="333704"/>
                </a:cubicBezTo>
                <a:close/>
                <a:moveTo>
                  <a:pt x="60789" y="303290"/>
                </a:moveTo>
                <a:cubicBezTo>
                  <a:pt x="66294" y="303290"/>
                  <a:pt x="70823" y="307822"/>
                  <a:pt x="70823" y="313421"/>
                </a:cubicBezTo>
                <a:cubicBezTo>
                  <a:pt x="70823" y="319908"/>
                  <a:pt x="71089" y="326484"/>
                  <a:pt x="71622" y="332882"/>
                </a:cubicBezTo>
                <a:cubicBezTo>
                  <a:pt x="71977" y="338481"/>
                  <a:pt x="67892" y="343280"/>
                  <a:pt x="62298" y="343724"/>
                </a:cubicBezTo>
                <a:cubicBezTo>
                  <a:pt x="62032" y="343724"/>
                  <a:pt x="61765" y="343724"/>
                  <a:pt x="61499" y="343724"/>
                </a:cubicBezTo>
                <a:cubicBezTo>
                  <a:pt x="56260" y="343724"/>
                  <a:pt x="51820" y="339725"/>
                  <a:pt x="51465" y="334393"/>
                </a:cubicBezTo>
                <a:cubicBezTo>
                  <a:pt x="50932" y="327462"/>
                  <a:pt x="50666" y="320441"/>
                  <a:pt x="50666" y="313421"/>
                </a:cubicBezTo>
                <a:cubicBezTo>
                  <a:pt x="50666" y="307822"/>
                  <a:pt x="55195" y="303290"/>
                  <a:pt x="60789" y="303290"/>
                </a:cubicBezTo>
                <a:close/>
                <a:moveTo>
                  <a:pt x="545312" y="262877"/>
                </a:moveTo>
                <a:cubicBezTo>
                  <a:pt x="550831" y="262433"/>
                  <a:pt x="555727" y="266696"/>
                  <a:pt x="556172" y="272203"/>
                </a:cubicBezTo>
                <a:cubicBezTo>
                  <a:pt x="556706" y="279131"/>
                  <a:pt x="556973" y="286148"/>
                  <a:pt x="556973" y="293165"/>
                </a:cubicBezTo>
                <a:cubicBezTo>
                  <a:pt x="556973" y="298760"/>
                  <a:pt x="552433" y="303290"/>
                  <a:pt x="546826" y="303290"/>
                </a:cubicBezTo>
                <a:cubicBezTo>
                  <a:pt x="541218" y="303290"/>
                  <a:pt x="536678" y="298760"/>
                  <a:pt x="536678" y="293165"/>
                </a:cubicBezTo>
                <a:cubicBezTo>
                  <a:pt x="536678" y="286681"/>
                  <a:pt x="536411" y="280108"/>
                  <a:pt x="535966" y="273713"/>
                </a:cubicBezTo>
                <a:cubicBezTo>
                  <a:pt x="535521" y="268206"/>
                  <a:pt x="539705" y="263321"/>
                  <a:pt x="545312" y="262877"/>
                </a:cubicBezTo>
                <a:close/>
                <a:moveTo>
                  <a:pt x="70838" y="212287"/>
                </a:moveTo>
                <a:cubicBezTo>
                  <a:pt x="65321" y="212287"/>
                  <a:pt x="60782" y="216819"/>
                  <a:pt x="60782" y="222417"/>
                </a:cubicBezTo>
                <a:cubicBezTo>
                  <a:pt x="60782" y="228015"/>
                  <a:pt x="65321" y="232547"/>
                  <a:pt x="70838" y="232547"/>
                </a:cubicBezTo>
                <a:lnTo>
                  <a:pt x="151911" y="232547"/>
                </a:lnTo>
                <a:cubicBezTo>
                  <a:pt x="157429" y="232547"/>
                  <a:pt x="161967" y="228015"/>
                  <a:pt x="161967" y="222417"/>
                </a:cubicBezTo>
                <a:cubicBezTo>
                  <a:pt x="161967" y="216819"/>
                  <a:pt x="157429" y="212287"/>
                  <a:pt x="151911" y="212287"/>
                </a:cubicBezTo>
                <a:close/>
                <a:moveTo>
                  <a:pt x="531805" y="206116"/>
                </a:moveTo>
                <a:cubicBezTo>
                  <a:pt x="537147" y="204428"/>
                  <a:pt x="542845" y="207359"/>
                  <a:pt x="544536" y="212599"/>
                </a:cubicBezTo>
                <a:cubicBezTo>
                  <a:pt x="547029" y="220237"/>
                  <a:pt x="549166" y="228141"/>
                  <a:pt x="550947" y="236134"/>
                </a:cubicBezTo>
                <a:cubicBezTo>
                  <a:pt x="552104" y="241552"/>
                  <a:pt x="548632" y="246969"/>
                  <a:pt x="543201" y="248213"/>
                </a:cubicBezTo>
                <a:cubicBezTo>
                  <a:pt x="542489" y="248301"/>
                  <a:pt x="541776" y="248390"/>
                  <a:pt x="540975" y="248390"/>
                </a:cubicBezTo>
                <a:cubicBezTo>
                  <a:pt x="536345" y="248390"/>
                  <a:pt x="532161" y="245193"/>
                  <a:pt x="531093" y="240486"/>
                </a:cubicBezTo>
                <a:cubicBezTo>
                  <a:pt x="529490" y="233114"/>
                  <a:pt x="527531" y="225832"/>
                  <a:pt x="525306" y="218905"/>
                </a:cubicBezTo>
                <a:cubicBezTo>
                  <a:pt x="523525" y="213576"/>
                  <a:pt x="526463" y="207892"/>
                  <a:pt x="531805" y="206116"/>
                </a:cubicBezTo>
                <a:close/>
                <a:moveTo>
                  <a:pt x="50637" y="171855"/>
                </a:moveTo>
                <a:cubicBezTo>
                  <a:pt x="45031" y="171855"/>
                  <a:pt x="40492" y="176387"/>
                  <a:pt x="40492" y="181985"/>
                </a:cubicBezTo>
                <a:cubicBezTo>
                  <a:pt x="40492" y="187584"/>
                  <a:pt x="45031" y="192115"/>
                  <a:pt x="50637" y="192115"/>
                </a:cubicBezTo>
                <a:lnTo>
                  <a:pt x="91129" y="192115"/>
                </a:lnTo>
                <a:cubicBezTo>
                  <a:pt x="96735" y="192115"/>
                  <a:pt x="101274" y="187584"/>
                  <a:pt x="101274" y="181985"/>
                </a:cubicBezTo>
                <a:cubicBezTo>
                  <a:pt x="101274" y="176387"/>
                  <a:pt x="96735" y="171855"/>
                  <a:pt x="91129" y="171855"/>
                </a:cubicBezTo>
                <a:close/>
                <a:moveTo>
                  <a:pt x="504589" y="154525"/>
                </a:moveTo>
                <a:cubicBezTo>
                  <a:pt x="509300" y="151504"/>
                  <a:pt x="515522" y="152837"/>
                  <a:pt x="518545" y="157545"/>
                </a:cubicBezTo>
                <a:cubicBezTo>
                  <a:pt x="522900" y="164386"/>
                  <a:pt x="526989" y="171494"/>
                  <a:pt x="530633" y="178779"/>
                </a:cubicBezTo>
                <a:cubicBezTo>
                  <a:pt x="533122" y="183754"/>
                  <a:pt x="531166" y="189795"/>
                  <a:pt x="526189" y="192283"/>
                </a:cubicBezTo>
                <a:cubicBezTo>
                  <a:pt x="524678" y="193083"/>
                  <a:pt x="523167" y="193349"/>
                  <a:pt x="521656" y="193349"/>
                </a:cubicBezTo>
                <a:cubicBezTo>
                  <a:pt x="517922" y="193349"/>
                  <a:pt x="514367" y="191395"/>
                  <a:pt x="512589" y="187841"/>
                </a:cubicBezTo>
                <a:cubicBezTo>
                  <a:pt x="509300" y="181178"/>
                  <a:pt x="505567" y="174692"/>
                  <a:pt x="501567" y="168473"/>
                </a:cubicBezTo>
                <a:cubicBezTo>
                  <a:pt x="498545" y="163764"/>
                  <a:pt x="499878" y="157545"/>
                  <a:pt x="504589" y="154525"/>
                </a:cubicBezTo>
                <a:close/>
                <a:moveTo>
                  <a:pt x="50637" y="131424"/>
                </a:moveTo>
                <a:cubicBezTo>
                  <a:pt x="45031" y="131424"/>
                  <a:pt x="40492" y="135956"/>
                  <a:pt x="40492" y="141554"/>
                </a:cubicBezTo>
                <a:cubicBezTo>
                  <a:pt x="40492" y="147152"/>
                  <a:pt x="45031" y="151684"/>
                  <a:pt x="50637" y="151684"/>
                </a:cubicBezTo>
                <a:lnTo>
                  <a:pt x="151911" y="151684"/>
                </a:lnTo>
                <a:cubicBezTo>
                  <a:pt x="157429" y="151684"/>
                  <a:pt x="161967" y="147152"/>
                  <a:pt x="161967" y="141554"/>
                </a:cubicBezTo>
                <a:cubicBezTo>
                  <a:pt x="161967" y="135956"/>
                  <a:pt x="157429" y="131424"/>
                  <a:pt x="151911" y="131424"/>
                </a:cubicBezTo>
                <a:close/>
                <a:moveTo>
                  <a:pt x="479010" y="111064"/>
                </a:moveTo>
                <a:cubicBezTo>
                  <a:pt x="485066" y="116488"/>
                  <a:pt x="490854" y="122356"/>
                  <a:pt x="496286" y="128401"/>
                </a:cubicBezTo>
                <a:cubicBezTo>
                  <a:pt x="500026" y="132580"/>
                  <a:pt x="499670" y="138982"/>
                  <a:pt x="495573" y="142716"/>
                </a:cubicBezTo>
                <a:cubicBezTo>
                  <a:pt x="493614" y="144405"/>
                  <a:pt x="491210" y="145294"/>
                  <a:pt x="488806" y="145294"/>
                </a:cubicBezTo>
                <a:cubicBezTo>
                  <a:pt x="486045" y="145294"/>
                  <a:pt x="483196" y="144138"/>
                  <a:pt x="481236" y="141916"/>
                </a:cubicBezTo>
                <a:cubicBezTo>
                  <a:pt x="476250" y="136403"/>
                  <a:pt x="470996" y="131069"/>
                  <a:pt x="465475" y="126179"/>
                </a:cubicBezTo>
                <a:cubicBezTo>
                  <a:pt x="461289" y="122445"/>
                  <a:pt x="460933" y="116043"/>
                  <a:pt x="464673" y="111864"/>
                </a:cubicBezTo>
                <a:cubicBezTo>
                  <a:pt x="468413" y="107775"/>
                  <a:pt x="474825" y="107330"/>
                  <a:pt x="479010" y="111064"/>
                </a:cubicBezTo>
                <a:close/>
                <a:moveTo>
                  <a:pt x="80984" y="90993"/>
                </a:moveTo>
                <a:cubicBezTo>
                  <a:pt x="75377" y="90993"/>
                  <a:pt x="70838" y="95525"/>
                  <a:pt x="70838" y="101123"/>
                </a:cubicBezTo>
                <a:cubicBezTo>
                  <a:pt x="70838" y="106632"/>
                  <a:pt x="75377" y="111164"/>
                  <a:pt x="80984" y="111164"/>
                </a:cubicBezTo>
                <a:lnTo>
                  <a:pt x="192403" y="111164"/>
                </a:lnTo>
                <a:cubicBezTo>
                  <a:pt x="198010" y="111164"/>
                  <a:pt x="202548" y="106632"/>
                  <a:pt x="202548" y="101123"/>
                </a:cubicBezTo>
                <a:cubicBezTo>
                  <a:pt x="202548" y="95525"/>
                  <a:pt x="198010" y="90993"/>
                  <a:pt x="192403" y="90993"/>
                </a:cubicBezTo>
                <a:close/>
                <a:moveTo>
                  <a:pt x="428551" y="76882"/>
                </a:moveTo>
                <a:cubicBezTo>
                  <a:pt x="435844" y="80526"/>
                  <a:pt x="443047" y="84614"/>
                  <a:pt x="449806" y="88968"/>
                </a:cubicBezTo>
                <a:cubicBezTo>
                  <a:pt x="454519" y="91990"/>
                  <a:pt x="455853" y="98210"/>
                  <a:pt x="452829" y="102920"/>
                </a:cubicBezTo>
                <a:cubicBezTo>
                  <a:pt x="450873" y="105942"/>
                  <a:pt x="447671" y="107541"/>
                  <a:pt x="444292" y="107541"/>
                </a:cubicBezTo>
                <a:cubicBezTo>
                  <a:pt x="442425" y="107541"/>
                  <a:pt x="440557" y="107008"/>
                  <a:pt x="438867" y="105942"/>
                </a:cubicBezTo>
                <a:cubicBezTo>
                  <a:pt x="432642" y="101943"/>
                  <a:pt x="426150" y="98210"/>
                  <a:pt x="419480" y="94922"/>
                </a:cubicBezTo>
                <a:cubicBezTo>
                  <a:pt x="414500" y="92434"/>
                  <a:pt x="412455" y="86302"/>
                  <a:pt x="415034" y="81326"/>
                </a:cubicBezTo>
                <a:cubicBezTo>
                  <a:pt x="417524" y="76349"/>
                  <a:pt x="423571" y="74305"/>
                  <a:pt x="428551" y="76882"/>
                </a:cubicBezTo>
                <a:close/>
                <a:moveTo>
                  <a:pt x="371165" y="56618"/>
                </a:moveTo>
                <a:cubicBezTo>
                  <a:pt x="379173" y="58392"/>
                  <a:pt x="387092" y="60521"/>
                  <a:pt x="394743" y="62917"/>
                </a:cubicBezTo>
                <a:cubicBezTo>
                  <a:pt x="400082" y="64691"/>
                  <a:pt x="402929" y="70370"/>
                  <a:pt x="401238" y="75693"/>
                </a:cubicBezTo>
                <a:cubicBezTo>
                  <a:pt x="399815" y="79952"/>
                  <a:pt x="395900" y="82702"/>
                  <a:pt x="391629" y="82702"/>
                </a:cubicBezTo>
                <a:cubicBezTo>
                  <a:pt x="390562" y="82702"/>
                  <a:pt x="389494" y="82525"/>
                  <a:pt x="388515" y="82170"/>
                </a:cubicBezTo>
                <a:cubicBezTo>
                  <a:pt x="381486" y="79952"/>
                  <a:pt x="374190" y="77911"/>
                  <a:pt x="366894" y="76314"/>
                </a:cubicBezTo>
                <a:cubicBezTo>
                  <a:pt x="361378" y="75161"/>
                  <a:pt x="357908" y="69749"/>
                  <a:pt x="359154" y="64336"/>
                </a:cubicBezTo>
                <a:cubicBezTo>
                  <a:pt x="360310" y="58924"/>
                  <a:pt x="365738" y="55464"/>
                  <a:pt x="371165" y="56618"/>
                </a:cubicBezTo>
                <a:close/>
                <a:moveTo>
                  <a:pt x="50637" y="50561"/>
                </a:moveTo>
                <a:cubicBezTo>
                  <a:pt x="45031" y="50561"/>
                  <a:pt x="40492" y="55093"/>
                  <a:pt x="40492" y="60692"/>
                </a:cubicBezTo>
                <a:cubicBezTo>
                  <a:pt x="40492" y="66201"/>
                  <a:pt x="45031" y="70733"/>
                  <a:pt x="50637" y="70733"/>
                </a:cubicBezTo>
                <a:lnTo>
                  <a:pt x="151911" y="70733"/>
                </a:lnTo>
                <a:cubicBezTo>
                  <a:pt x="157429" y="70733"/>
                  <a:pt x="161967" y="66201"/>
                  <a:pt x="161967" y="60692"/>
                </a:cubicBezTo>
                <a:cubicBezTo>
                  <a:pt x="161967" y="55093"/>
                  <a:pt x="157429" y="50561"/>
                  <a:pt x="151911" y="50561"/>
                </a:cubicBezTo>
                <a:close/>
                <a:moveTo>
                  <a:pt x="313927" y="50525"/>
                </a:moveTo>
                <a:cubicBezTo>
                  <a:pt x="320956" y="50525"/>
                  <a:pt x="328074" y="50792"/>
                  <a:pt x="334925" y="51327"/>
                </a:cubicBezTo>
                <a:cubicBezTo>
                  <a:pt x="340530" y="51683"/>
                  <a:pt x="344712" y="56584"/>
                  <a:pt x="344267" y="62197"/>
                </a:cubicBezTo>
                <a:cubicBezTo>
                  <a:pt x="343911" y="67544"/>
                  <a:pt x="339463" y="71553"/>
                  <a:pt x="334213" y="71553"/>
                </a:cubicBezTo>
                <a:cubicBezTo>
                  <a:pt x="333946" y="71553"/>
                  <a:pt x="333679" y="71553"/>
                  <a:pt x="333412" y="71553"/>
                </a:cubicBezTo>
                <a:cubicBezTo>
                  <a:pt x="327006" y="71019"/>
                  <a:pt x="320422" y="70751"/>
                  <a:pt x="313927" y="70751"/>
                </a:cubicBezTo>
                <a:cubicBezTo>
                  <a:pt x="308322" y="70751"/>
                  <a:pt x="303784" y="66207"/>
                  <a:pt x="303784" y="60683"/>
                </a:cubicBezTo>
                <a:cubicBezTo>
                  <a:pt x="303784" y="55069"/>
                  <a:pt x="308322" y="50525"/>
                  <a:pt x="313927" y="50525"/>
                </a:cubicBezTo>
                <a:close/>
                <a:moveTo>
                  <a:pt x="30347" y="0"/>
                </a:moveTo>
                <a:lnTo>
                  <a:pt x="253096" y="0"/>
                </a:lnTo>
                <a:cubicBezTo>
                  <a:pt x="269916" y="0"/>
                  <a:pt x="283532" y="13596"/>
                  <a:pt x="283532" y="30301"/>
                </a:cubicBezTo>
                <a:lnTo>
                  <a:pt x="283532" y="252718"/>
                </a:lnTo>
                <a:cubicBezTo>
                  <a:pt x="283532" y="269513"/>
                  <a:pt x="269916" y="283108"/>
                  <a:pt x="253096" y="283108"/>
                </a:cubicBezTo>
                <a:lnTo>
                  <a:pt x="30347" y="283108"/>
                </a:lnTo>
                <a:cubicBezTo>
                  <a:pt x="13616" y="283108"/>
                  <a:pt x="0" y="269513"/>
                  <a:pt x="0" y="252718"/>
                </a:cubicBezTo>
                <a:lnTo>
                  <a:pt x="0" y="30301"/>
                </a:lnTo>
                <a:cubicBezTo>
                  <a:pt x="0" y="13596"/>
                  <a:pt x="13616" y="0"/>
                  <a:pt x="303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任意多边形: 形状 56">
            <a:extLst>
              <a:ext uri="{FF2B5EF4-FFF2-40B4-BE49-F238E27FC236}">
                <a16:creationId xmlns:a16="http://schemas.microsoft.com/office/drawing/2014/main" id="{AB78951F-6546-4E7A-9235-452F51220920}"/>
              </a:ext>
            </a:extLst>
          </p:cNvPr>
          <p:cNvSpPr/>
          <p:nvPr/>
        </p:nvSpPr>
        <p:spPr>
          <a:xfrm>
            <a:off x="4794730" y="1338481"/>
            <a:ext cx="496078" cy="572885"/>
          </a:xfrm>
          <a:custGeom>
            <a:avLst/>
            <a:gdLst>
              <a:gd name="connsiteX0" fmla="*/ 200788 w 441669"/>
              <a:gd name="connsiteY0" fmla="*/ 462345 h 607780"/>
              <a:gd name="connsiteX1" fmla="*/ 232584 w 441669"/>
              <a:gd name="connsiteY1" fmla="*/ 506180 h 607780"/>
              <a:gd name="connsiteX2" fmla="*/ 201038 w 441669"/>
              <a:gd name="connsiteY2" fmla="*/ 550763 h 607780"/>
              <a:gd name="connsiteX3" fmla="*/ 169075 w 441669"/>
              <a:gd name="connsiteY3" fmla="*/ 506928 h 607780"/>
              <a:gd name="connsiteX4" fmla="*/ 200788 w 441669"/>
              <a:gd name="connsiteY4" fmla="*/ 462345 h 607780"/>
              <a:gd name="connsiteX5" fmla="*/ 51461 w 441669"/>
              <a:gd name="connsiteY5" fmla="*/ 440934 h 607780"/>
              <a:gd name="connsiteX6" fmla="*/ 51461 w 441669"/>
              <a:gd name="connsiteY6" fmla="*/ 572116 h 607780"/>
              <a:gd name="connsiteX7" fmla="*/ 133483 w 441669"/>
              <a:gd name="connsiteY7" fmla="*/ 572116 h 607780"/>
              <a:gd name="connsiteX8" fmla="*/ 133483 w 441669"/>
              <a:gd name="connsiteY8" fmla="*/ 547260 h 607780"/>
              <a:gd name="connsiteX9" fmla="*/ 81272 w 441669"/>
              <a:gd name="connsiteY9" fmla="*/ 547260 h 607780"/>
              <a:gd name="connsiteX10" fmla="*/ 81272 w 441669"/>
              <a:gd name="connsiteY10" fmla="*/ 440934 h 607780"/>
              <a:gd name="connsiteX11" fmla="*/ 352486 w 441669"/>
              <a:gd name="connsiteY11" fmla="*/ 439603 h 607780"/>
              <a:gd name="connsiteX12" fmla="*/ 277459 w 441669"/>
              <a:gd name="connsiteY12" fmla="*/ 508104 h 607780"/>
              <a:gd name="connsiteX13" fmla="*/ 295945 w 441669"/>
              <a:gd name="connsiteY13" fmla="*/ 555822 h 607780"/>
              <a:gd name="connsiteX14" fmla="*/ 349405 w 441669"/>
              <a:gd name="connsiteY14" fmla="*/ 573530 h 607780"/>
              <a:gd name="connsiteX15" fmla="*/ 393289 w 441669"/>
              <a:gd name="connsiteY15" fmla="*/ 566131 h 607780"/>
              <a:gd name="connsiteX16" fmla="*/ 393289 w 441669"/>
              <a:gd name="connsiteY16" fmla="*/ 496965 h 607780"/>
              <a:gd name="connsiteX17" fmla="*/ 344325 w 441669"/>
              <a:gd name="connsiteY17" fmla="*/ 496965 h 607780"/>
              <a:gd name="connsiteX18" fmla="*/ 344325 w 441669"/>
              <a:gd name="connsiteY18" fmla="*/ 520159 h 607780"/>
              <a:gd name="connsiteX19" fmla="*/ 364643 w 441669"/>
              <a:gd name="connsiteY19" fmla="*/ 520159 h 607780"/>
              <a:gd name="connsiteX20" fmla="*/ 364643 w 441669"/>
              <a:gd name="connsiteY20" fmla="*/ 547592 h 607780"/>
              <a:gd name="connsiteX21" fmla="*/ 349988 w 441669"/>
              <a:gd name="connsiteY21" fmla="*/ 549587 h 607780"/>
              <a:gd name="connsiteX22" fmla="*/ 308685 w 441669"/>
              <a:gd name="connsiteY22" fmla="*/ 506525 h 607780"/>
              <a:gd name="connsiteX23" fmla="*/ 352153 w 441669"/>
              <a:gd name="connsiteY23" fmla="*/ 464127 h 607780"/>
              <a:gd name="connsiteX24" fmla="*/ 382713 w 441669"/>
              <a:gd name="connsiteY24" fmla="*/ 469780 h 607780"/>
              <a:gd name="connsiteX25" fmla="*/ 388958 w 441669"/>
              <a:gd name="connsiteY25" fmla="*/ 446005 h 607780"/>
              <a:gd name="connsiteX26" fmla="*/ 352486 w 441669"/>
              <a:gd name="connsiteY26" fmla="*/ 439603 h 607780"/>
              <a:gd name="connsiteX27" fmla="*/ 201599 w 441669"/>
              <a:gd name="connsiteY27" fmla="*/ 438772 h 607780"/>
              <a:gd name="connsiteX28" fmla="*/ 137647 w 441669"/>
              <a:gd name="connsiteY28" fmla="*/ 507523 h 607780"/>
              <a:gd name="connsiteX29" fmla="*/ 199434 w 441669"/>
              <a:gd name="connsiteY29" fmla="*/ 574278 h 607780"/>
              <a:gd name="connsiteX30" fmla="*/ 263969 w 441669"/>
              <a:gd name="connsiteY30" fmla="*/ 505195 h 607780"/>
              <a:gd name="connsiteX31" fmla="*/ 201599 w 441669"/>
              <a:gd name="connsiteY31" fmla="*/ 438772 h 607780"/>
              <a:gd name="connsiteX32" fmla="*/ 131356 w 441669"/>
              <a:gd name="connsiteY32" fmla="*/ 311335 h 607780"/>
              <a:gd name="connsiteX33" fmla="*/ 284558 w 441669"/>
              <a:gd name="connsiteY33" fmla="*/ 311335 h 607780"/>
              <a:gd name="connsiteX34" fmla="*/ 287555 w 441669"/>
              <a:gd name="connsiteY34" fmla="*/ 314334 h 607780"/>
              <a:gd name="connsiteX35" fmla="*/ 284558 w 441669"/>
              <a:gd name="connsiteY35" fmla="*/ 317333 h 607780"/>
              <a:gd name="connsiteX36" fmla="*/ 131356 w 441669"/>
              <a:gd name="connsiteY36" fmla="*/ 317333 h 607780"/>
              <a:gd name="connsiteX37" fmla="*/ 128359 w 441669"/>
              <a:gd name="connsiteY37" fmla="*/ 314334 h 607780"/>
              <a:gd name="connsiteX38" fmla="*/ 131356 w 441669"/>
              <a:gd name="connsiteY38" fmla="*/ 311335 h 607780"/>
              <a:gd name="connsiteX39" fmla="*/ 131356 w 441669"/>
              <a:gd name="connsiteY39" fmla="*/ 276546 h 607780"/>
              <a:gd name="connsiteX40" fmla="*/ 284558 w 441669"/>
              <a:gd name="connsiteY40" fmla="*/ 276546 h 607780"/>
              <a:gd name="connsiteX41" fmla="*/ 287555 w 441669"/>
              <a:gd name="connsiteY41" fmla="*/ 279551 h 607780"/>
              <a:gd name="connsiteX42" fmla="*/ 284558 w 441669"/>
              <a:gd name="connsiteY42" fmla="*/ 282473 h 607780"/>
              <a:gd name="connsiteX43" fmla="*/ 131356 w 441669"/>
              <a:gd name="connsiteY43" fmla="*/ 282473 h 607780"/>
              <a:gd name="connsiteX44" fmla="*/ 128359 w 441669"/>
              <a:gd name="connsiteY44" fmla="*/ 279551 h 607780"/>
              <a:gd name="connsiteX45" fmla="*/ 131356 w 441669"/>
              <a:gd name="connsiteY45" fmla="*/ 276546 h 607780"/>
              <a:gd name="connsiteX46" fmla="*/ 131356 w 441669"/>
              <a:gd name="connsiteY46" fmla="*/ 235830 h 607780"/>
              <a:gd name="connsiteX47" fmla="*/ 284558 w 441669"/>
              <a:gd name="connsiteY47" fmla="*/ 235830 h 607780"/>
              <a:gd name="connsiteX48" fmla="*/ 287555 w 441669"/>
              <a:gd name="connsiteY48" fmla="*/ 238829 h 607780"/>
              <a:gd name="connsiteX49" fmla="*/ 284558 w 441669"/>
              <a:gd name="connsiteY49" fmla="*/ 241828 h 607780"/>
              <a:gd name="connsiteX50" fmla="*/ 131356 w 441669"/>
              <a:gd name="connsiteY50" fmla="*/ 241828 h 607780"/>
              <a:gd name="connsiteX51" fmla="*/ 128359 w 441669"/>
              <a:gd name="connsiteY51" fmla="*/ 238829 h 607780"/>
              <a:gd name="connsiteX52" fmla="*/ 131356 w 441669"/>
              <a:gd name="connsiteY52" fmla="*/ 235830 h 607780"/>
              <a:gd name="connsiteX53" fmla="*/ 131356 w 441669"/>
              <a:gd name="connsiteY53" fmla="*/ 201111 h 607780"/>
              <a:gd name="connsiteX54" fmla="*/ 284558 w 441669"/>
              <a:gd name="connsiteY54" fmla="*/ 201111 h 607780"/>
              <a:gd name="connsiteX55" fmla="*/ 287555 w 441669"/>
              <a:gd name="connsiteY55" fmla="*/ 204110 h 607780"/>
              <a:gd name="connsiteX56" fmla="*/ 284558 w 441669"/>
              <a:gd name="connsiteY56" fmla="*/ 207109 h 607780"/>
              <a:gd name="connsiteX57" fmla="*/ 131356 w 441669"/>
              <a:gd name="connsiteY57" fmla="*/ 207109 h 607780"/>
              <a:gd name="connsiteX58" fmla="*/ 128359 w 441669"/>
              <a:gd name="connsiteY58" fmla="*/ 204110 h 607780"/>
              <a:gd name="connsiteX59" fmla="*/ 131356 w 441669"/>
              <a:gd name="connsiteY59" fmla="*/ 201111 h 607780"/>
              <a:gd name="connsiteX60" fmla="*/ 107031 w 441669"/>
              <a:gd name="connsiteY60" fmla="*/ 172745 h 607780"/>
              <a:gd name="connsiteX61" fmla="*/ 107031 w 441669"/>
              <a:gd name="connsiteY61" fmla="*/ 351539 h 607780"/>
              <a:gd name="connsiteX62" fmla="*/ 313861 w 441669"/>
              <a:gd name="connsiteY62" fmla="*/ 351539 h 607780"/>
              <a:gd name="connsiteX63" fmla="*/ 313861 w 441669"/>
              <a:gd name="connsiteY63" fmla="*/ 172745 h 607780"/>
              <a:gd name="connsiteX64" fmla="*/ 113942 w 441669"/>
              <a:gd name="connsiteY64" fmla="*/ 101261 h 607780"/>
              <a:gd name="connsiteX65" fmla="*/ 121935 w 441669"/>
              <a:gd name="connsiteY65" fmla="*/ 101261 h 607780"/>
              <a:gd name="connsiteX66" fmla="*/ 121935 w 441669"/>
              <a:gd name="connsiteY66" fmla="*/ 130104 h 607780"/>
              <a:gd name="connsiteX67" fmla="*/ 131344 w 441669"/>
              <a:gd name="connsiteY67" fmla="*/ 139497 h 607780"/>
              <a:gd name="connsiteX68" fmla="*/ 140836 w 441669"/>
              <a:gd name="connsiteY68" fmla="*/ 130104 h 607780"/>
              <a:gd name="connsiteX69" fmla="*/ 140836 w 441669"/>
              <a:gd name="connsiteY69" fmla="*/ 101262 h 607780"/>
              <a:gd name="connsiteX70" fmla="*/ 140849 w 441669"/>
              <a:gd name="connsiteY70" fmla="*/ 101262 h 607780"/>
              <a:gd name="connsiteX71" fmla="*/ 140849 w 441669"/>
              <a:gd name="connsiteY71" fmla="*/ 101261 h 607780"/>
              <a:gd name="connsiteX72" fmla="*/ 170627 w 441669"/>
              <a:gd name="connsiteY72" fmla="*/ 101261 h 607780"/>
              <a:gd name="connsiteX73" fmla="*/ 170627 w 441669"/>
              <a:gd name="connsiteY73" fmla="*/ 101262 h 607780"/>
              <a:gd name="connsiteX74" fmla="*/ 170645 w 441669"/>
              <a:gd name="connsiteY74" fmla="*/ 101262 h 607780"/>
              <a:gd name="connsiteX75" fmla="*/ 170645 w 441669"/>
              <a:gd name="connsiteY75" fmla="*/ 130104 h 607780"/>
              <a:gd name="connsiteX76" fmla="*/ 180137 w 441669"/>
              <a:gd name="connsiteY76" fmla="*/ 139497 h 607780"/>
              <a:gd name="connsiteX77" fmla="*/ 189546 w 441669"/>
              <a:gd name="connsiteY77" fmla="*/ 130104 h 607780"/>
              <a:gd name="connsiteX78" fmla="*/ 189546 w 441669"/>
              <a:gd name="connsiteY78" fmla="*/ 101261 h 607780"/>
              <a:gd name="connsiteX79" fmla="*/ 226303 w 441669"/>
              <a:gd name="connsiteY79" fmla="*/ 101261 h 607780"/>
              <a:gd name="connsiteX80" fmla="*/ 226303 w 441669"/>
              <a:gd name="connsiteY80" fmla="*/ 101262 h 607780"/>
              <a:gd name="connsiteX81" fmla="*/ 226349 w 441669"/>
              <a:gd name="connsiteY81" fmla="*/ 101262 h 607780"/>
              <a:gd name="connsiteX82" fmla="*/ 226349 w 441669"/>
              <a:gd name="connsiteY82" fmla="*/ 130104 h 607780"/>
              <a:gd name="connsiteX83" fmla="*/ 235842 w 441669"/>
              <a:gd name="connsiteY83" fmla="*/ 139497 h 607780"/>
              <a:gd name="connsiteX84" fmla="*/ 245250 w 441669"/>
              <a:gd name="connsiteY84" fmla="*/ 130104 h 607780"/>
              <a:gd name="connsiteX85" fmla="*/ 245250 w 441669"/>
              <a:gd name="connsiteY85" fmla="*/ 101261 h 607780"/>
              <a:gd name="connsiteX86" fmla="*/ 275059 w 441669"/>
              <a:gd name="connsiteY86" fmla="*/ 101261 h 607780"/>
              <a:gd name="connsiteX87" fmla="*/ 275059 w 441669"/>
              <a:gd name="connsiteY87" fmla="*/ 130104 h 607780"/>
              <a:gd name="connsiteX88" fmla="*/ 284551 w 441669"/>
              <a:gd name="connsiteY88" fmla="*/ 139497 h 607780"/>
              <a:gd name="connsiteX89" fmla="*/ 293960 w 441669"/>
              <a:gd name="connsiteY89" fmla="*/ 130104 h 607780"/>
              <a:gd name="connsiteX90" fmla="*/ 293960 w 441669"/>
              <a:gd name="connsiteY90" fmla="*/ 101262 h 607780"/>
              <a:gd name="connsiteX91" fmla="*/ 293976 w 441669"/>
              <a:gd name="connsiteY91" fmla="*/ 101262 h 607780"/>
              <a:gd name="connsiteX92" fmla="*/ 293976 w 441669"/>
              <a:gd name="connsiteY92" fmla="*/ 101261 h 607780"/>
              <a:gd name="connsiteX93" fmla="*/ 300442 w 441669"/>
              <a:gd name="connsiteY93" fmla="*/ 101261 h 607780"/>
              <a:gd name="connsiteX94" fmla="*/ 300442 w 441669"/>
              <a:gd name="connsiteY94" fmla="*/ 145814 h 607780"/>
              <a:gd name="connsiteX95" fmla="*/ 312349 w 441669"/>
              <a:gd name="connsiteY95" fmla="*/ 157702 h 607780"/>
              <a:gd name="connsiteX96" fmla="*/ 328765 w 441669"/>
              <a:gd name="connsiteY96" fmla="*/ 157702 h 607780"/>
              <a:gd name="connsiteX97" fmla="*/ 328765 w 441669"/>
              <a:gd name="connsiteY97" fmla="*/ 351539 h 607780"/>
              <a:gd name="connsiteX98" fmla="*/ 310863 w 441669"/>
              <a:gd name="connsiteY98" fmla="*/ 369410 h 607780"/>
              <a:gd name="connsiteX99" fmla="*/ 113942 w 441669"/>
              <a:gd name="connsiteY99" fmla="*/ 369410 h 607780"/>
              <a:gd name="connsiteX100" fmla="*/ 96040 w 441669"/>
              <a:gd name="connsiteY100" fmla="*/ 351539 h 607780"/>
              <a:gd name="connsiteX101" fmla="*/ 96040 w 441669"/>
              <a:gd name="connsiteY101" fmla="*/ 119132 h 607780"/>
              <a:gd name="connsiteX102" fmla="*/ 113942 w 441669"/>
              <a:gd name="connsiteY102" fmla="*/ 101261 h 607780"/>
              <a:gd name="connsiteX103" fmla="*/ 284562 w 441669"/>
              <a:gd name="connsiteY103" fmla="*/ 88842 h 607780"/>
              <a:gd name="connsiteX104" fmla="*/ 293976 w 441669"/>
              <a:gd name="connsiteY104" fmla="*/ 98345 h 607780"/>
              <a:gd name="connsiteX105" fmla="*/ 293976 w 441669"/>
              <a:gd name="connsiteY105" fmla="*/ 101261 h 607780"/>
              <a:gd name="connsiteX106" fmla="*/ 293960 w 441669"/>
              <a:gd name="connsiteY106" fmla="*/ 101261 h 607780"/>
              <a:gd name="connsiteX107" fmla="*/ 293960 w 441669"/>
              <a:gd name="connsiteY107" fmla="*/ 101262 h 607780"/>
              <a:gd name="connsiteX108" fmla="*/ 275064 w 441669"/>
              <a:gd name="connsiteY108" fmla="*/ 101262 h 607780"/>
              <a:gd name="connsiteX109" fmla="*/ 275064 w 441669"/>
              <a:gd name="connsiteY109" fmla="*/ 98345 h 607780"/>
              <a:gd name="connsiteX110" fmla="*/ 284562 w 441669"/>
              <a:gd name="connsiteY110" fmla="*/ 88842 h 607780"/>
              <a:gd name="connsiteX111" fmla="*/ 235717 w 441669"/>
              <a:gd name="connsiteY111" fmla="*/ 88842 h 607780"/>
              <a:gd name="connsiteX112" fmla="*/ 245215 w 441669"/>
              <a:gd name="connsiteY112" fmla="*/ 98345 h 607780"/>
              <a:gd name="connsiteX113" fmla="*/ 245215 w 441669"/>
              <a:gd name="connsiteY113" fmla="*/ 101262 h 607780"/>
              <a:gd name="connsiteX114" fmla="*/ 226349 w 441669"/>
              <a:gd name="connsiteY114" fmla="*/ 101262 h 607780"/>
              <a:gd name="connsiteX115" fmla="*/ 226349 w 441669"/>
              <a:gd name="connsiteY115" fmla="*/ 101261 h 607780"/>
              <a:gd name="connsiteX116" fmla="*/ 226303 w 441669"/>
              <a:gd name="connsiteY116" fmla="*/ 101261 h 607780"/>
              <a:gd name="connsiteX117" fmla="*/ 226303 w 441669"/>
              <a:gd name="connsiteY117" fmla="*/ 98345 h 607780"/>
              <a:gd name="connsiteX118" fmla="*/ 235717 w 441669"/>
              <a:gd name="connsiteY118" fmla="*/ 88842 h 607780"/>
              <a:gd name="connsiteX119" fmla="*/ 180125 w 441669"/>
              <a:gd name="connsiteY119" fmla="*/ 88842 h 607780"/>
              <a:gd name="connsiteX120" fmla="*/ 189539 w 441669"/>
              <a:gd name="connsiteY120" fmla="*/ 98345 h 607780"/>
              <a:gd name="connsiteX121" fmla="*/ 189539 w 441669"/>
              <a:gd name="connsiteY121" fmla="*/ 101262 h 607780"/>
              <a:gd name="connsiteX122" fmla="*/ 170645 w 441669"/>
              <a:gd name="connsiteY122" fmla="*/ 101262 h 607780"/>
              <a:gd name="connsiteX123" fmla="*/ 170645 w 441669"/>
              <a:gd name="connsiteY123" fmla="*/ 101261 h 607780"/>
              <a:gd name="connsiteX124" fmla="*/ 170627 w 441669"/>
              <a:gd name="connsiteY124" fmla="*/ 101261 h 607780"/>
              <a:gd name="connsiteX125" fmla="*/ 170627 w 441669"/>
              <a:gd name="connsiteY125" fmla="*/ 98345 h 607780"/>
              <a:gd name="connsiteX126" fmla="*/ 180125 w 441669"/>
              <a:gd name="connsiteY126" fmla="*/ 88842 h 607780"/>
              <a:gd name="connsiteX127" fmla="*/ 131351 w 441669"/>
              <a:gd name="connsiteY127" fmla="*/ 88842 h 607780"/>
              <a:gd name="connsiteX128" fmla="*/ 140849 w 441669"/>
              <a:gd name="connsiteY128" fmla="*/ 98345 h 607780"/>
              <a:gd name="connsiteX129" fmla="*/ 140849 w 441669"/>
              <a:gd name="connsiteY129" fmla="*/ 101261 h 607780"/>
              <a:gd name="connsiteX130" fmla="*/ 140836 w 441669"/>
              <a:gd name="connsiteY130" fmla="*/ 101261 h 607780"/>
              <a:gd name="connsiteX131" fmla="*/ 140836 w 441669"/>
              <a:gd name="connsiteY131" fmla="*/ 101262 h 607780"/>
              <a:gd name="connsiteX132" fmla="*/ 121937 w 441669"/>
              <a:gd name="connsiteY132" fmla="*/ 101262 h 607780"/>
              <a:gd name="connsiteX133" fmla="*/ 121937 w 441669"/>
              <a:gd name="connsiteY133" fmla="*/ 98345 h 607780"/>
              <a:gd name="connsiteX134" fmla="*/ 131351 w 441669"/>
              <a:gd name="connsiteY134" fmla="*/ 88842 h 607780"/>
              <a:gd name="connsiteX135" fmla="*/ 23899 w 441669"/>
              <a:gd name="connsiteY135" fmla="*/ 23859 h 607780"/>
              <a:gd name="connsiteX136" fmla="*/ 23899 w 441669"/>
              <a:gd name="connsiteY136" fmla="*/ 404688 h 607780"/>
              <a:gd name="connsiteX137" fmla="*/ 417854 w 441669"/>
              <a:gd name="connsiteY137" fmla="*/ 404688 h 607780"/>
              <a:gd name="connsiteX138" fmla="*/ 417770 w 441669"/>
              <a:gd name="connsiteY138" fmla="*/ 157702 h 607780"/>
              <a:gd name="connsiteX139" fmla="*/ 328765 w 441669"/>
              <a:gd name="connsiteY139" fmla="*/ 157702 h 607780"/>
              <a:gd name="connsiteX140" fmla="*/ 328765 w 441669"/>
              <a:gd name="connsiteY140" fmla="*/ 119132 h 607780"/>
              <a:gd name="connsiteX141" fmla="*/ 310863 w 441669"/>
              <a:gd name="connsiteY141" fmla="*/ 101261 h 607780"/>
              <a:gd name="connsiteX142" fmla="*/ 300442 w 441669"/>
              <a:gd name="connsiteY142" fmla="*/ 101261 h 607780"/>
              <a:gd name="connsiteX143" fmla="*/ 300442 w 441669"/>
              <a:gd name="connsiteY143" fmla="*/ 23859 h 607780"/>
              <a:gd name="connsiteX144" fmla="*/ 23899 w 441669"/>
              <a:gd name="connsiteY144" fmla="*/ 0 h 607780"/>
              <a:gd name="connsiteX145" fmla="*/ 312349 w 441669"/>
              <a:gd name="connsiteY145" fmla="*/ 0 h 607780"/>
              <a:gd name="connsiteX146" fmla="*/ 315097 w 441669"/>
              <a:gd name="connsiteY146" fmla="*/ 333 h 607780"/>
              <a:gd name="connsiteX147" fmla="*/ 315763 w 441669"/>
              <a:gd name="connsiteY147" fmla="*/ 582 h 607780"/>
              <a:gd name="connsiteX148" fmla="*/ 318095 w 441669"/>
              <a:gd name="connsiteY148" fmla="*/ 1496 h 607780"/>
              <a:gd name="connsiteX149" fmla="*/ 318928 w 441669"/>
              <a:gd name="connsiteY149" fmla="*/ 1995 h 607780"/>
              <a:gd name="connsiteX150" fmla="*/ 321259 w 441669"/>
              <a:gd name="connsiteY150" fmla="*/ 3990 h 607780"/>
              <a:gd name="connsiteX151" fmla="*/ 321342 w 441669"/>
              <a:gd name="connsiteY151" fmla="*/ 4073 h 607780"/>
              <a:gd name="connsiteX152" fmla="*/ 438755 w 441669"/>
              <a:gd name="connsiteY152" fmla="*/ 137916 h 607780"/>
              <a:gd name="connsiteX153" fmla="*/ 441586 w 441669"/>
              <a:gd name="connsiteY153" fmla="*/ 145648 h 607780"/>
              <a:gd name="connsiteX154" fmla="*/ 441669 w 441669"/>
              <a:gd name="connsiteY154" fmla="*/ 146978 h 607780"/>
              <a:gd name="connsiteX155" fmla="*/ 441669 w 441669"/>
              <a:gd name="connsiteY155" fmla="*/ 583921 h 607780"/>
              <a:gd name="connsiteX156" fmla="*/ 417770 w 441669"/>
              <a:gd name="connsiteY156" fmla="*/ 607780 h 607780"/>
              <a:gd name="connsiteX157" fmla="*/ 23899 w 441669"/>
              <a:gd name="connsiteY157" fmla="*/ 607780 h 607780"/>
              <a:gd name="connsiteX158" fmla="*/ 0 w 441669"/>
              <a:gd name="connsiteY158" fmla="*/ 583921 h 607780"/>
              <a:gd name="connsiteX159" fmla="*/ 0 w 441669"/>
              <a:gd name="connsiteY159" fmla="*/ 23859 h 607780"/>
              <a:gd name="connsiteX160" fmla="*/ 23899 w 441669"/>
              <a:gd name="connsiteY160"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41669" h="607780">
                <a:moveTo>
                  <a:pt x="200788" y="462345"/>
                </a:moveTo>
                <a:cubicBezTo>
                  <a:pt x="221264" y="462345"/>
                  <a:pt x="232584" y="482557"/>
                  <a:pt x="232584" y="506180"/>
                </a:cubicBezTo>
                <a:cubicBezTo>
                  <a:pt x="232584" y="531632"/>
                  <a:pt x="221097" y="550763"/>
                  <a:pt x="201038" y="550763"/>
                </a:cubicBezTo>
                <a:cubicBezTo>
                  <a:pt x="181144" y="550763"/>
                  <a:pt x="169075" y="532630"/>
                  <a:pt x="169075" y="506928"/>
                </a:cubicBezTo>
                <a:cubicBezTo>
                  <a:pt x="169075" y="481393"/>
                  <a:pt x="180728" y="462345"/>
                  <a:pt x="200788" y="462345"/>
                </a:cubicBezTo>
                <a:close/>
                <a:moveTo>
                  <a:pt x="51461" y="440934"/>
                </a:moveTo>
                <a:lnTo>
                  <a:pt x="51461" y="572116"/>
                </a:lnTo>
                <a:lnTo>
                  <a:pt x="133483" y="572116"/>
                </a:lnTo>
                <a:lnTo>
                  <a:pt x="133483" y="547260"/>
                </a:lnTo>
                <a:lnTo>
                  <a:pt x="81272" y="547260"/>
                </a:lnTo>
                <a:lnTo>
                  <a:pt x="81272" y="440934"/>
                </a:lnTo>
                <a:close/>
                <a:moveTo>
                  <a:pt x="352486" y="439603"/>
                </a:moveTo>
                <a:cubicBezTo>
                  <a:pt x="309435" y="439603"/>
                  <a:pt x="277625" y="464460"/>
                  <a:pt x="277459" y="508104"/>
                </a:cubicBezTo>
                <a:cubicBezTo>
                  <a:pt x="277292" y="527391"/>
                  <a:pt x="283871" y="544516"/>
                  <a:pt x="295945" y="555822"/>
                </a:cubicBezTo>
                <a:cubicBezTo>
                  <a:pt x="308019" y="567461"/>
                  <a:pt x="325423" y="573530"/>
                  <a:pt x="349405" y="573530"/>
                </a:cubicBezTo>
                <a:cubicBezTo>
                  <a:pt x="366725" y="573530"/>
                  <a:pt x="384129" y="569207"/>
                  <a:pt x="393289" y="566131"/>
                </a:cubicBezTo>
                <a:lnTo>
                  <a:pt x="393289" y="496965"/>
                </a:lnTo>
                <a:lnTo>
                  <a:pt x="344325" y="496965"/>
                </a:lnTo>
                <a:lnTo>
                  <a:pt x="344325" y="520159"/>
                </a:lnTo>
                <a:lnTo>
                  <a:pt x="364643" y="520159"/>
                </a:lnTo>
                <a:lnTo>
                  <a:pt x="364643" y="547592"/>
                </a:lnTo>
                <a:cubicBezTo>
                  <a:pt x="362229" y="548756"/>
                  <a:pt x="356816" y="549587"/>
                  <a:pt x="349988" y="549587"/>
                </a:cubicBezTo>
                <a:cubicBezTo>
                  <a:pt x="325589" y="549587"/>
                  <a:pt x="308685" y="533626"/>
                  <a:pt x="308685" y="506525"/>
                </a:cubicBezTo>
                <a:cubicBezTo>
                  <a:pt x="308685" y="478094"/>
                  <a:pt x="327338" y="464127"/>
                  <a:pt x="352153" y="464127"/>
                </a:cubicBezTo>
                <a:cubicBezTo>
                  <a:pt x="366559" y="464127"/>
                  <a:pt x="375552" y="466621"/>
                  <a:pt x="382713" y="469780"/>
                </a:cubicBezTo>
                <a:lnTo>
                  <a:pt x="388958" y="446005"/>
                </a:lnTo>
                <a:cubicBezTo>
                  <a:pt x="382547" y="442929"/>
                  <a:pt x="369473" y="439603"/>
                  <a:pt x="352486" y="439603"/>
                </a:cubicBezTo>
                <a:close/>
                <a:moveTo>
                  <a:pt x="201599" y="438772"/>
                </a:moveTo>
                <a:cubicBezTo>
                  <a:pt x="162795" y="438772"/>
                  <a:pt x="137647" y="468201"/>
                  <a:pt x="137647" y="507523"/>
                </a:cubicBezTo>
                <a:cubicBezTo>
                  <a:pt x="137647" y="544849"/>
                  <a:pt x="160463" y="574278"/>
                  <a:pt x="199434" y="574278"/>
                </a:cubicBezTo>
                <a:cubicBezTo>
                  <a:pt x="237822" y="574278"/>
                  <a:pt x="263969" y="548174"/>
                  <a:pt x="263969" y="505195"/>
                </a:cubicBezTo>
                <a:cubicBezTo>
                  <a:pt x="263969" y="468949"/>
                  <a:pt x="241902" y="438772"/>
                  <a:pt x="201599" y="438772"/>
                </a:cubicBezTo>
                <a:close/>
                <a:moveTo>
                  <a:pt x="131356" y="311335"/>
                </a:moveTo>
                <a:lnTo>
                  <a:pt x="284558" y="311335"/>
                </a:lnTo>
                <a:cubicBezTo>
                  <a:pt x="286223" y="311335"/>
                  <a:pt x="287555" y="312668"/>
                  <a:pt x="287555" y="314334"/>
                </a:cubicBezTo>
                <a:cubicBezTo>
                  <a:pt x="287555" y="315917"/>
                  <a:pt x="286223" y="317333"/>
                  <a:pt x="284558" y="317333"/>
                </a:cubicBezTo>
                <a:lnTo>
                  <a:pt x="131356" y="317333"/>
                </a:lnTo>
                <a:cubicBezTo>
                  <a:pt x="129691" y="317333"/>
                  <a:pt x="128359" y="315917"/>
                  <a:pt x="128359" y="314334"/>
                </a:cubicBezTo>
                <a:cubicBezTo>
                  <a:pt x="128359" y="312668"/>
                  <a:pt x="129691" y="311335"/>
                  <a:pt x="131356" y="311335"/>
                </a:cubicBezTo>
                <a:close/>
                <a:moveTo>
                  <a:pt x="131356" y="276546"/>
                </a:moveTo>
                <a:lnTo>
                  <a:pt x="284558" y="276546"/>
                </a:lnTo>
                <a:cubicBezTo>
                  <a:pt x="286223" y="276546"/>
                  <a:pt x="287555" y="277882"/>
                  <a:pt x="287555" y="279551"/>
                </a:cubicBezTo>
                <a:cubicBezTo>
                  <a:pt x="287555" y="281137"/>
                  <a:pt x="286223" y="282473"/>
                  <a:pt x="284558" y="282473"/>
                </a:cubicBezTo>
                <a:lnTo>
                  <a:pt x="131356" y="282473"/>
                </a:lnTo>
                <a:cubicBezTo>
                  <a:pt x="129691" y="282473"/>
                  <a:pt x="128359" y="281137"/>
                  <a:pt x="128359" y="279551"/>
                </a:cubicBezTo>
                <a:cubicBezTo>
                  <a:pt x="128359" y="277882"/>
                  <a:pt x="129691" y="276546"/>
                  <a:pt x="131356" y="276546"/>
                </a:cubicBezTo>
                <a:close/>
                <a:moveTo>
                  <a:pt x="131356" y="235830"/>
                </a:moveTo>
                <a:lnTo>
                  <a:pt x="284558" y="235830"/>
                </a:lnTo>
                <a:cubicBezTo>
                  <a:pt x="286223" y="235830"/>
                  <a:pt x="287555" y="237163"/>
                  <a:pt x="287555" y="238829"/>
                </a:cubicBezTo>
                <a:cubicBezTo>
                  <a:pt x="287555" y="240495"/>
                  <a:pt x="286223" y="241828"/>
                  <a:pt x="284558" y="241828"/>
                </a:cubicBezTo>
                <a:lnTo>
                  <a:pt x="131356" y="241828"/>
                </a:lnTo>
                <a:cubicBezTo>
                  <a:pt x="129691" y="241828"/>
                  <a:pt x="128359" y="240495"/>
                  <a:pt x="128359" y="238829"/>
                </a:cubicBezTo>
                <a:cubicBezTo>
                  <a:pt x="128359" y="237163"/>
                  <a:pt x="129691" y="235830"/>
                  <a:pt x="131356" y="235830"/>
                </a:cubicBezTo>
                <a:close/>
                <a:moveTo>
                  <a:pt x="131356" y="201111"/>
                </a:moveTo>
                <a:lnTo>
                  <a:pt x="284558" y="201111"/>
                </a:lnTo>
                <a:cubicBezTo>
                  <a:pt x="286223" y="201111"/>
                  <a:pt x="287555" y="202444"/>
                  <a:pt x="287555" y="204110"/>
                </a:cubicBezTo>
                <a:cubicBezTo>
                  <a:pt x="287555" y="205776"/>
                  <a:pt x="286223" y="207109"/>
                  <a:pt x="284558" y="207109"/>
                </a:cubicBezTo>
                <a:lnTo>
                  <a:pt x="131356" y="207109"/>
                </a:lnTo>
                <a:cubicBezTo>
                  <a:pt x="129691" y="207109"/>
                  <a:pt x="128359" y="205776"/>
                  <a:pt x="128359" y="204110"/>
                </a:cubicBezTo>
                <a:cubicBezTo>
                  <a:pt x="128359" y="202444"/>
                  <a:pt x="129691" y="201111"/>
                  <a:pt x="131356" y="201111"/>
                </a:cubicBezTo>
                <a:close/>
                <a:moveTo>
                  <a:pt x="107031" y="172745"/>
                </a:moveTo>
                <a:lnTo>
                  <a:pt x="107031" y="351539"/>
                </a:lnTo>
                <a:lnTo>
                  <a:pt x="313861" y="351539"/>
                </a:lnTo>
                <a:lnTo>
                  <a:pt x="313861" y="172745"/>
                </a:lnTo>
                <a:close/>
                <a:moveTo>
                  <a:pt x="113942" y="101261"/>
                </a:moveTo>
                <a:lnTo>
                  <a:pt x="121935" y="101261"/>
                </a:lnTo>
                <a:lnTo>
                  <a:pt x="121935" y="130104"/>
                </a:lnTo>
                <a:cubicBezTo>
                  <a:pt x="121935" y="135258"/>
                  <a:pt x="126182" y="139497"/>
                  <a:pt x="131344" y="139497"/>
                </a:cubicBezTo>
                <a:cubicBezTo>
                  <a:pt x="136590" y="139497"/>
                  <a:pt x="140836" y="135258"/>
                  <a:pt x="140836" y="130104"/>
                </a:cubicBezTo>
                <a:lnTo>
                  <a:pt x="140836" y="101262"/>
                </a:lnTo>
                <a:lnTo>
                  <a:pt x="140849" y="101262"/>
                </a:lnTo>
                <a:lnTo>
                  <a:pt x="140849" y="101261"/>
                </a:lnTo>
                <a:lnTo>
                  <a:pt x="170627" y="101261"/>
                </a:lnTo>
                <a:lnTo>
                  <a:pt x="170627" y="101262"/>
                </a:lnTo>
                <a:lnTo>
                  <a:pt x="170645" y="101262"/>
                </a:lnTo>
                <a:lnTo>
                  <a:pt x="170645" y="130104"/>
                </a:lnTo>
                <a:cubicBezTo>
                  <a:pt x="170645" y="135258"/>
                  <a:pt x="174892" y="139497"/>
                  <a:pt x="180137" y="139497"/>
                </a:cubicBezTo>
                <a:cubicBezTo>
                  <a:pt x="185300" y="139497"/>
                  <a:pt x="189546" y="135258"/>
                  <a:pt x="189546" y="130104"/>
                </a:cubicBezTo>
                <a:lnTo>
                  <a:pt x="189546" y="101261"/>
                </a:lnTo>
                <a:lnTo>
                  <a:pt x="226303" y="101261"/>
                </a:lnTo>
                <a:lnTo>
                  <a:pt x="226303" y="101262"/>
                </a:lnTo>
                <a:lnTo>
                  <a:pt x="226349" y="101262"/>
                </a:lnTo>
                <a:lnTo>
                  <a:pt x="226349" y="130104"/>
                </a:lnTo>
                <a:cubicBezTo>
                  <a:pt x="226349" y="135258"/>
                  <a:pt x="230596" y="139497"/>
                  <a:pt x="235842" y="139497"/>
                </a:cubicBezTo>
                <a:cubicBezTo>
                  <a:pt x="241004" y="139497"/>
                  <a:pt x="245250" y="135258"/>
                  <a:pt x="245250" y="130104"/>
                </a:cubicBezTo>
                <a:lnTo>
                  <a:pt x="245250" y="101261"/>
                </a:lnTo>
                <a:lnTo>
                  <a:pt x="275059" y="101261"/>
                </a:lnTo>
                <a:lnTo>
                  <a:pt x="275059" y="130104"/>
                </a:lnTo>
                <a:cubicBezTo>
                  <a:pt x="275059" y="135258"/>
                  <a:pt x="279306" y="139497"/>
                  <a:pt x="284551" y="139497"/>
                </a:cubicBezTo>
                <a:cubicBezTo>
                  <a:pt x="289714" y="139497"/>
                  <a:pt x="293960" y="135258"/>
                  <a:pt x="293960" y="130104"/>
                </a:cubicBezTo>
                <a:lnTo>
                  <a:pt x="293960" y="101262"/>
                </a:lnTo>
                <a:lnTo>
                  <a:pt x="293976" y="101262"/>
                </a:lnTo>
                <a:lnTo>
                  <a:pt x="293976" y="101261"/>
                </a:lnTo>
                <a:lnTo>
                  <a:pt x="300442" y="101261"/>
                </a:lnTo>
                <a:lnTo>
                  <a:pt x="300442" y="145814"/>
                </a:lnTo>
                <a:cubicBezTo>
                  <a:pt x="300442" y="152381"/>
                  <a:pt x="305771" y="157702"/>
                  <a:pt x="312349" y="157702"/>
                </a:cubicBezTo>
                <a:lnTo>
                  <a:pt x="328765" y="157702"/>
                </a:lnTo>
                <a:lnTo>
                  <a:pt x="328765" y="351539"/>
                </a:lnTo>
                <a:cubicBezTo>
                  <a:pt x="328765" y="361347"/>
                  <a:pt x="320772" y="369410"/>
                  <a:pt x="310863" y="369410"/>
                </a:cubicBezTo>
                <a:lnTo>
                  <a:pt x="113942" y="369410"/>
                </a:lnTo>
                <a:cubicBezTo>
                  <a:pt x="104117" y="369410"/>
                  <a:pt x="96040" y="361347"/>
                  <a:pt x="96040" y="351539"/>
                </a:cubicBezTo>
                <a:lnTo>
                  <a:pt x="96040" y="119132"/>
                </a:lnTo>
                <a:cubicBezTo>
                  <a:pt x="96040" y="109324"/>
                  <a:pt x="104033" y="101261"/>
                  <a:pt x="113942" y="101261"/>
                </a:cubicBezTo>
                <a:close/>
                <a:moveTo>
                  <a:pt x="284562" y="88842"/>
                </a:moveTo>
                <a:cubicBezTo>
                  <a:pt x="289727" y="88842"/>
                  <a:pt x="293976" y="93093"/>
                  <a:pt x="293976" y="98345"/>
                </a:cubicBezTo>
                <a:lnTo>
                  <a:pt x="293976" y="101261"/>
                </a:lnTo>
                <a:lnTo>
                  <a:pt x="293960" y="101261"/>
                </a:lnTo>
                <a:lnTo>
                  <a:pt x="293960" y="101262"/>
                </a:lnTo>
                <a:lnTo>
                  <a:pt x="275064" y="101262"/>
                </a:lnTo>
                <a:lnTo>
                  <a:pt x="275064" y="98345"/>
                </a:lnTo>
                <a:cubicBezTo>
                  <a:pt x="275064" y="93093"/>
                  <a:pt x="279313" y="88842"/>
                  <a:pt x="284562" y="88842"/>
                </a:cubicBezTo>
                <a:close/>
                <a:moveTo>
                  <a:pt x="235717" y="88842"/>
                </a:moveTo>
                <a:cubicBezTo>
                  <a:pt x="240966" y="88842"/>
                  <a:pt x="245215" y="93093"/>
                  <a:pt x="245215" y="98345"/>
                </a:cubicBezTo>
                <a:lnTo>
                  <a:pt x="245215" y="101262"/>
                </a:lnTo>
                <a:lnTo>
                  <a:pt x="226349" y="101262"/>
                </a:lnTo>
                <a:lnTo>
                  <a:pt x="226349" y="101261"/>
                </a:lnTo>
                <a:lnTo>
                  <a:pt x="226303" y="101261"/>
                </a:lnTo>
                <a:lnTo>
                  <a:pt x="226303" y="98345"/>
                </a:lnTo>
                <a:cubicBezTo>
                  <a:pt x="226303" y="93093"/>
                  <a:pt x="230552" y="88842"/>
                  <a:pt x="235717" y="88842"/>
                </a:cubicBezTo>
                <a:close/>
                <a:moveTo>
                  <a:pt x="180125" y="88842"/>
                </a:moveTo>
                <a:cubicBezTo>
                  <a:pt x="185290" y="88842"/>
                  <a:pt x="189539" y="93093"/>
                  <a:pt x="189539" y="98345"/>
                </a:cubicBezTo>
                <a:lnTo>
                  <a:pt x="189539" y="101262"/>
                </a:lnTo>
                <a:lnTo>
                  <a:pt x="170645" y="101262"/>
                </a:lnTo>
                <a:lnTo>
                  <a:pt x="170645" y="101261"/>
                </a:lnTo>
                <a:lnTo>
                  <a:pt x="170627" y="101261"/>
                </a:lnTo>
                <a:lnTo>
                  <a:pt x="170627" y="98345"/>
                </a:lnTo>
                <a:cubicBezTo>
                  <a:pt x="170627" y="93093"/>
                  <a:pt x="174876" y="88842"/>
                  <a:pt x="180125" y="88842"/>
                </a:cubicBezTo>
                <a:close/>
                <a:moveTo>
                  <a:pt x="131351" y="88842"/>
                </a:moveTo>
                <a:cubicBezTo>
                  <a:pt x="136600" y="88842"/>
                  <a:pt x="140849" y="93093"/>
                  <a:pt x="140849" y="98345"/>
                </a:cubicBezTo>
                <a:lnTo>
                  <a:pt x="140849" y="101261"/>
                </a:lnTo>
                <a:lnTo>
                  <a:pt x="140836" y="101261"/>
                </a:lnTo>
                <a:lnTo>
                  <a:pt x="140836" y="101262"/>
                </a:lnTo>
                <a:lnTo>
                  <a:pt x="121937" y="101262"/>
                </a:lnTo>
                <a:lnTo>
                  <a:pt x="121937" y="98345"/>
                </a:lnTo>
                <a:cubicBezTo>
                  <a:pt x="121937" y="93093"/>
                  <a:pt x="126103" y="88842"/>
                  <a:pt x="131351" y="88842"/>
                </a:cubicBezTo>
                <a:close/>
                <a:moveTo>
                  <a:pt x="23899" y="23859"/>
                </a:moveTo>
                <a:lnTo>
                  <a:pt x="23899" y="404688"/>
                </a:lnTo>
                <a:lnTo>
                  <a:pt x="417854" y="404688"/>
                </a:lnTo>
                <a:lnTo>
                  <a:pt x="417770" y="157702"/>
                </a:lnTo>
                <a:lnTo>
                  <a:pt x="328765" y="157702"/>
                </a:lnTo>
                <a:lnTo>
                  <a:pt x="328765" y="119132"/>
                </a:lnTo>
                <a:cubicBezTo>
                  <a:pt x="328765" y="109324"/>
                  <a:pt x="320772" y="101261"/>
                  <a:pt x="310863" y="101261"/>
                </a:cubicBezTo>
                <a:lnTo>
                  <a:pt x="300442" y="101261"/>
                </a:lnTo>
                <a:lnTo>
                  <a:pt x="300442" y="23859"/>
                </a:lnTo>
                <a:close/>
                <a:moveTo>
                  <a:pt x="23899" y="0"/>
                </a:moveTo>
                <a:lnTo>
                  <a:pt x="312349" y="0"/>
                </a:lnTo>
                <a:cubicBezTo>
                  <a:pt x="313265" y="0"/>
                  <a:pt x="314181" y="166"/>
                  <a:pt x="315097" y="333"/>
                </a:cubicBezTo>
                <a:cubicBezTo>
                  <a:pt x="315347" y="416"/>
                  <a:pt x="315514" y="499"/>
                  <a:pt x="315763" y="582"/>
                </a:cubicBezTo>
                <a:cubicBezTo>
                  <a:pt x="316596" y="831"/>
                  <a:pt x="317346" y="1164"/>
                  <a:pt x="318095" y="1496"/>
                </a:cubicBezTo>
                <a:cubicBezTo>
                  <a:pt x="318345" y="1663"/>
                  <a:pt x="318595" y="1829"/>
                  <a:pt x="318928" y="1995"/>
                </a:cubicBezTo>
                <a:cubicBezTo>
                  <a:pt x="319760" y="2577"/>
                  <a:pt x="320593" y="3242"/>
                  <a:pt x="321259" y="3990"/>
                </a:cubicBezTo>
                <a:cubicBezTo>
                  <a:pt x="321259" y="3990"/>
                  <a:pt x="321342" y="4073"/>
                  <a:pt x="321342" y="4073"/>
                </a:cubicBezTo>
                <a:lnTo>
                  <a:pt x="438755" y="137916"/>
                </a:lnTo>
                <a:cubicBezTo>
                  <a:pt x="440670" y="140078"/>
                  <a:pt x="441502" y="142821"/>
                  <a:pt x="441586" y="145648"/>
                </a:cubicBezTo>
                <a:cubicBezTo>
                  <a:pt x="441586" y="146063"/>
                  <a:pt x="441669" y="146562"/>
                  <a:pt x="441669" y="146978"/>
                </a:cubicBezTo>
                <a:lnTo>
                  <a:pt x="441669" y="583921"/>
                </a:lnTo>
                <a:cubicBezTo>
                  <a:pt x="441669" y="597056"/>
                  <a:pt x="431010" y="607780"/>
                  <a:pt x="417770" y="607780"/>
                </a:cubicBezTo>
                <a:lnTo>
                  <a:pt x="23899" y="607780"/>
                </a:lnTo>
                <a:cubicBezTo>
                  <a:pt x="10742" y="607780"/>
                  <a:pt x="0" y="597056"/>
                  <a:pt x="0" y="583921"/>
                </a:cubicBezTo>
                <a:lnTo>
                  <a:pt x="0" y="23859"/>
                </a:lnTo>
                <a:cubicBezTo>
                  <a:pt x="0" y="10724"/>
                  <a:pt x="10742" y="0"/>
                  <a:pt x="238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任意多边形: 形状 57">
            <a:extLst>
              <a:ext uri="{FF2B5EF4-FFF2-40B4-BE49-F238E27FC236}">
                <a16:creationId xmlns:a16="http://schemas.microsoft.com/office/drawing/2014/main" id="{B0193FCF-1A8D-444D-8DAB-5D6BBA93C790}"/>
              </a:ext>
            </a:extLst>
          </p:cNvPr>
          <p:cNvSpPr/>
          <p:nvPr/>
        </p:nvSpPr>
        <p:spPr>
          <a:xfrm>
            <a:off x="6812880" y="1302602"/>
            <a:ext cx="609685" cy="608764"/>
          </a:xfrm>
          <a:custGeom>
            <a:avLst/>
            <a:gdLst>
              <a:gd name="connsiteX0" fmla="*/ 263278 w 607639"/>
              <a:gd name="connsiteY0" fmla="*/ 546023 h 606722"/>
              <a:gd name="connsiteX1" fmla="*/ 253131 w 607639"/>
              <a:gd name="connsiteY1" fmla="*/ 556154 h 606722"/>
              <a:gd name="connsiteX2" fmla="*/ 263278 w 607639"/>
              <a:gd name="connsiteY2" fmla="*/ 566286 h 606722"/>
              <a:gd name="connsiteX3" fmla="*/ 324068 w 607639"/>
              <a:gd name="connsiteY3" fmla="*/ 566286 h 606722"/>
              <a:gd name="connsiteX4" fmla="*/ 334215 w 607639"/>
              <a:gd name="connsiteY4" fmla="*/ 556154 h 606722"/>
              <a:gd name="connsiteX5" fmla="*/ 324068 w 607639"/>
              <a:gd name="connsiteY5" fmla="*/ 546023 h 606722"/>
              <a:gd name="connsiteX6" fmla="*/ 60790 w 607639"/>
              <a:gd name="connsiteY6" fmla="*/ 546023 h 606722"/>
              <a:gd name="connsiteX7" fmla="*/ 50644 w 607639"/>
              <a:gd name="connsiteY7" fmla="*/ 556154 h 606722"/>
              <a:gd name="connsiteX8" fmla="*/ 60790 w 607639"/>
              <a:gd name="connsiteY8" fmla="*/ 566286 h 606722"/>
              <a:gd name="connsiteX9" fmla="*/ 161990 w 607639"/>
              <a:gd name="connsiteY9" fmla="*/ 566286 h 606722"/>
              <a:gd name="connsiteX10" fmla="*/ 172136 w 607639"/>
              <a:gd name="connsiteY10" fmla="*/ 556154 h 606722"/>
              <a:gd name="connsiteX11" fmla="*/ 161990 w 607639"/>
              <a:gd name="connsiteY11" fmla="*/ 546023 h 606722"/>
              <a:gd name="connsiteX12" fmla="*/ 263278 w 607639"/>
              <a:gd name="connsiteY12" fmla="*/ 495456 h 606722"/>
              <a:gd name="connsiteX13" fmla="*/ 253131 w 607639"/>
              <a:gd name="connsiteY13" fmla="*/ 505587 h 606722"/>
              <a:gd name="connsiteX14" fmla="*/ 263278 w 607639"/>
              <a:gd name="connsiteY14" fmla="*/ 515718 h 606722"/>
              <a:gd name="connsiteX15" fmla="*/ 384859 w 607639"/>
              <a:gd name="connsiteY15" fmla="*/ 515718 h 606722"/>
              <a:gd name="connsiteX16" fmla="*/ 394917 w 607639"/>
              <a:gd name="connsiteY16" fmla="*/ 505587 h 606722"/>
              <a:gd name="connsiteX17" fmla="*/ 384859 w 607639"/>
              <a:gd name="connsiteY17" fmla="*/ 495456 h 606722"/>
              <a:gd name="connsiteX18" fmla="*/ 60790 w 607639"/>
              <a:gd name="connsiteY18" fmla="*/ 495456 h 606722"/>
              <a:gd name="connsiteX19" fmla="*/ 50644 w 607639"/>
              <a:gd name="connsiteY19" fmla="*/ 505587 h 606722"/>
              <a:gd name="connsiteX20" fmla="*/ 60790 w 607639"/>
              <a:gd name="connsiteY20" fmla="*/ 515718 h 606722"/>
              <a:gd name="connsiteX21" fmla="*/ 202576 w 607639"/>
              <a:gd name="connsiteY21" fmla="*/ 515718 h 606722"/>
              <a:gd name="connsiteX22" fmla="*/ 212634 w 607639"/>
              <a:gd name="connsiteY22" fmla="*/ 505587 h 606722"/>
              <a:gd name="connsiteX23" fmla="*/ 202576 w 607639"/>
              <a:gd name="connsiteY23" fmla="*/ 495456 h 606722"/>
              <a:gd name="connsiteX24" fmla="*/ 263278 w 607639"/>
              <a:gd name="connsiteY24" fmla="*/ 444888 h 606722"/>
              <a:gd name="connsiteX25" fmla="*/ 253131 w 607639"/>
              <a:gd name="connsiteY25" fmla="*/ 455019 h 606722"/>
              <a:gd name="connsiteX26" fmla="*/ 263278 w 607639"/>
              <a:gd name="connsiteY26" fmla="*/ 465151 h 606722"/>
              <a:gd name="connsiteX27" fmla="*/ 384859 w 607639"/>
              <a:gd name="connsiteY27" fmla="*/ 465151 h 606722"/>
              <a:gd name="connsiteX28" fmla="*/ 394917 w 607639"/>
              <a:gd name="connsiteY28" fmla="*/ 455019 h 606722"/>
              <a:gd name="connsiteX29" fmla="*/ 384859 w 607639"/>
              <a:gd name="connsiteY29" fmla="*/ 444888 h 606722"/>
              <a:gd name="connsiteX30" fmla="*/ 60790 w 607639"/>
              <a:gd name="connsiteY30" fmla="*/ 444888 h 606722"/>
              <a:gd name="connsiteX31" fmla="*/ 50644 w 607639"/>
              <a:gd name="connsiteY31" fmla="*/ 455019 h 606722"/>
              <a:gd name="connsiteX32" fmla="*/ 60790 w 607639"/>
              <a:gd name="connsiteY32" fmla="*/ 465151 h 606722"/>
              <a:gd name="connsiteX33" fmla="*/ 202576 w 607639"/>
              <a:gd name="connsiteY33" fmla="*/ 465151 h 606722"/>
              <a:gd name="connsiteX34" fmla="*/ 212634 w 607639"/>
              <a:gd name="connsiteY34" fmla="*/ 455019 h 606722"/>
              <a:gd name="connsiteX35" fmla="*/ 202576 w 607639"/>
              <a:gd name="connsiteY35" fmla="*/ 444888 h 606722"/>
              <a:gd name="connsiteX36" fmla="*/ 263278 w 607639"/>
              <a:gd name="connsiteY36" fmla="*/ 394320 h 606722"/>
              <a:gd name="connsiteX37" fmla="*/ 253131 w 607639"/>
              <a:gd name="connsiteY37" fmla="*/ 404452 h 606722"/>
              <a:gd name="connsiteX38" fmla="*/ 263278 w 607639"/>
              <a:gd name="connsiteY38" fmla="*/ 414583 h 606722"/>
              <a:gd name="connsiteX39" fmla="*/ 384859 w 607639"/>
              <a:gd name="connsiteY39" fmla="*/ 414583 h 606722"/>
              <a:gd name="connsiteX40" fmla="*/ 394917 w 607639"/>
              <a:gd name="connsiteY40" fmla="*/ 404452 h 606722"/>
              <a:gd name="connsiteX41" fmla="*/ 384859 w 607639"/>
              <a:gd name="connsiteY41" fmla="*/ 394320 h 606722"/>
              <a:gd name="connsiteX42" fmla="*/ 60790 w 607639"/>
              <a:gd name="connsiteY42" fmla="*/ 394320 h 606722"/>
              <a:gd name="connsiteX43" fmla="*/ 50644 w 607639"/>
              <a:gd name="connsiteY43" fmla="*/ 404452 h 606722"/>
              <a:gd name="connsiteX44" fmla="*/ 60790 w 607639"/>
              <a:gd name="connsiteY44" fmla="*/ 414583 h 606722"/>
              <a:gd name="connsiteX45" fmla="*/ 202576 w 607639"/>
              <a:gd name="connsiteY45" fmla="*/ 414583 h 606722"/>
              <a:gd name="connsiteX46" fmla="*/ 212634 w 607639"/>
              <a:gd name="connsiteY46" fmla="*/ 404452 h 606722"/>
              <a:gd name="connsiteX47" fmla="*/ 202576 w 607639"/>
              <a:gd name="connsiteY47" fmla="*/ 394320 h 606722"/>
              <a:gd name="connsiteX48" fmla="*/ 263278 w 607639"/>
              <a:gd name="connsiteY48" fmla="*/ 343753 h 606722"/>
              <a:gd name="connsiteX49" fmla="*/ 253131 w 607639"/>
              <a:gd name="connsiteY49" fmla="*/ 353884 h 606722"/>
              <a:gd name="connsiteX50" fmla="*/ 263278 w 607639"/>
              <a:gd name="connsiteY50" fmla="*/ 364015 h 606722"/>
              <a:gd name="connsiteX51" fmla="*/ 384859 w 607639"/>
              <a:gd name="connsiteY51" fmla="*/ 364015 h 606722"/>
              <a:gd name="connsiteX52" fmla="*/ 394917 w 607639"/>
              <a:gd name="connsiteY52" fmla="*/ 353884 h 606722"/>
              <a:gd name="connsiteX53" fmla="*/ 384859 w 607639"/>
              <a:gd name="connsiteY53" fmla="*/ 343753 h 606722"/>
              <a:gd name="connsiteX54" fmla="*/ 60790 w 607639"/>
              <a:gd name="connsiteY54" fmla="*/ 343753 h 606722"/>
              <a:gd name="connsiteX55" fmla="*/ 50644 w 607639"/>
              <a:gd name="connsiteY55" fmla="*/ 353884 h 606722"/>
              <a:gd name="connsiteX56" fmla="*/ 60790 w 607639"/>
              <a:gd name="connsiteY56" fmla="*/ 364015 h 606722"/>
              <a:gd name="connsiteX57" fmla="*/ 202576 w 607639"/>
              <a:gd name="connsiteY57" fmla="*/ 364015 h 606722"/>
              <a:gd name="connsiteX58" fmla="*/ 212634 w 607639"/>
              <a:gd name="connsiteY58" fmla="*/ 353884 h 606722"/>
              <a:gd name="connsiteX59" fmla="*/ 202576 w 607639"/>
              <a:gd name="connsiteY59" fmla="*/ 343753 h 606722"/>
              <a:gd name="connsiteX60" fmla="*/ 91171 w 607639"/>
              <a:gd name="connsiteY60" fmla="*/ 181988 h 606722"/>
              <a:gd name="connsiteX61" fmla="*/ 354380 w 607639"/>
              <a:gd name="connsiteY61" fmla="*/ 181988 h 606722"/>
              <a:gd name="connsiteX62" fmla="*/ 354380 w 607639"/>
              <a:gd name="connsiteY62" fmla="*/ 293270 h 606722"/>
              <a:gd name="connsiteX63" fmla="*/ 91171 w 607639"/>
              <a:gd name="connsiteY63" fmla="*/ 293270 h 606722"/>
              <a:gd name="connsiteX64" fmla="*/ 80995 w 607639"/>
              <a:gd name="connsiteY64" fmla="*/ 161745 h 606722"/>
              <a:gd name="connsiteX65" fmla="*/ 70848 w 607639"/>
              <a:gd name="connsiteY65" fmla="*/ 171876 h 606722"/>
              <a:gd name="connsiteX66" fmla="*/ 70848 w 607639"/>
              <a:gd name="connsiteY66" fmla="*/ 303317 h 606722"/>
              <a:gd name="connsiteX67" fmla="*/ 80995 w 607639"/>
              <a:gd name="connsiteY67" fmla="*/ 313448 h 606722"/>
              <a:gd name="connsiteX68" fmla="*/ 364566 w 607639"/>
              <a:gd name="connsiteY68" fmla="*/ 313448 h 606722"/>
              <a:gd name="connsiteX69" fmla="*/ 374712 w 607639"/>
              <a:gd name="connsiteY69" fmla="*/ 303317 h 606722"/>
              <a:gd name="connsiteX70" fmla="*/ 374712 w 607639"/>
              <a:gd name="connsiteY70" fmla="*/ 171876 h 606722"/>
              <a:gd name="connsiteX71" fmla="*/ 364566 w 607639"/>
              <a:gd name="connsiteY71" fmla="*/ 161745 h 606722"/>
              <a:gd name="connsiteX72" fmla="*/ 486046 w 607639"/>
              <a:gd name="connsiteY72" fmla="*/ 111282 h 606722"/>
              <a:gd name="connsiteX73" fmla="*/ 496216 w 607639"/>
              <a:gd name="connsiteY73" fmla="*/ 121324 h 606722"/>
              <a:gd name="connsiteX74" fmla="*/ 496216 w 607639"/>
              <a:gd name="connsiteY74" fmla="*/ 566267 h 606722"/>
              <a:gd name="connsiteX75" fmla="*/ 486046 w 607639"/>
              <a:gd name="connsiteY75" fmla="*/ 576309 h 606722"/>
              <a:gd name="connsiteX76" fmla="*/ 475964 w 607639"/>
              <a:gd name="connsiteY76" fmla="*/ 566267 h 606722"/>
              <a:gd name="connsiteX77" fmla="*/ 475964 w 607639"/>
              <a:gd name="connsiteY77" fmla="*/ 121324 h 606722"/>
              <a:gd name="connsiteX78" fmla="*/ 486046 w 607639"/>
              <a:gd name="connsiteY78" fmla="*/ 111282 h 606722"/>
              <a:gd name="connsiteX79" fmla="*/ 60790 w 607639"/>
              <a:gd name="connsiteY79" fmla="*/ 111266 h 606722"/>
              <a:gd name="connsiteX80" fmla="*/ 50644 w 607639"/>
              <a:gd name="connsiteY80" fmla="*/ 121309 h 606722"/>
              <a:gd name="connsiteX81" fmla="*/ 60790 w 607639"/>
              <a:gd name="connsiteY81" fmla="*/ 131440 h 606722"/>
              <a:gd name="connsiteX82" fmla="*/ 384859 w 607639"/>
              <a:gd name="connsiteY82" fmla="*/ 131440 h 606722"/>
              <a:gd name="connsiteX83" fmla="*/ 394917 w 607639"/>
              <a:gd name="connsiteY83" fmla="*/ 121309 h 606722"/>
              <a:gd name="connsiteX84" fmla="*/ 384859 w 607639"/>
              <a:gd name="connsiteY84" fmla="*/ 111266 h 606722"/>
              <a:gd name="connsiteX85" fmla="*/ 131639 w 607639"/>
              <a:gd name="connsiteY85" fmla="*/ 20263 h 606722"/>
              <a:gd name="connsiteX86" fmla="*/ 121492 w 607639"/>
              <a:gd name="connsiteY86" fmla="*/ 30305 h 606722"/>
              <a:gd name="connsiteX87" fmla="*/ 121492 w 607639"/>
              <a:gd name="connsiteY87" fmla="*/ 60699 h 606722"/>
              <a:gd name="connsiteX88" fmla="*/ 486058 w 607639"/>
              <a:gd name="connsiteY88" fmla="*/ 60699 h 606722"/>
              <a:gd name="connsiteX89" fmla="*/ 546849 w 607639"/>
              <a:gd name="connsiteY89" fmla="*/ 121309 h 606722"/>
              <a:gd name="connsiteX90" fmla="*/ 546849 w 607639"/>
              <a:gd name="connsiteY90" fmla="*/ 475282 h 606722"/>
              <a:gd name="connsiteX91" fmla="*/ 567142 w 607639"/>
              <a:gd name="connsiteY91" fmla="*/ 495456 h 606722"/>
              <a:gd name="connsiteX92" fmla="*/ 587346 w 607639"/>
              <a:gd name="connsiteY92" fmla="*/ 475282 h 606722"/>
              <a:gd name="connsiteX93" fmla="*/ 587346 w 607639"/>
              <a:gd name="connsiteY93" fmla="*/ 30305 h 606722"/>
              <a:gd name="connsiteX94" fmla="*/ 577199 w 607639"/>
              <a:gd name="connsiteY94" fmla="*/ 20263 h 606722"/>
              <a:gd name="connsiteX95" fmla="*/ 131639 w 607639"/>
              <a:gd name="connsiteY95" fmla="*/ 0 h 606722"/>
              <a:gd name="connsiteX96" fmla="*/ 577199 w 607639"/>
              <a:gd name="connsiteY96" fmla="*/ 0 h 606722"/>
              <a:gd name="connsiteX97" fmla="*/ 607639 w 607639"/>
              <a:gd name="connsiteY97" fmla="*/ 30305 h 606722"/>
              <a:gd name="connsiteX98" fmla="*/ 607639 w 607639"/>
              <a:gd name="connsiteY98" fmla="*/ 475282 h 606722"/>
              <a:gd name="connsiteX99" fmla="*/ 567142 w 607639"/>
              <a:gd name="connsiteY99" fmla="*/ 515718 h 606722"/>
              <a:gd name="connsiteX100" fmla="*/ 526555 w 607639"/>
              <a:gd name="connsiteY100" fmla="*/ 475282 h 606722"/>
              <a:gd name="connsiteX101" fmla="*/ 526555 w 607639"/>
              <a:gd name="connsiteY101" fmla="*/ 121309 h 606722"/>
              <a:gd name="connsiteX102" fmla="*/ 486058 w 607639"/>
              <a:gd name="connsiteY102" fmla="*/ 80873 h 606722"/>
              <a:gd name="connsiteX103" fmla="*/ 445561 w 607639"/>
              <a:gd name="connsiteY103" fmla="*/ 121309 h 606722"/>
              <a:gd name="connsiteX104" fmla="*/ 445561 w 607639"/>
              <a:gd name="connsiteY104" fmla="*/ 576328 h 606722"/>
              <a:gd name="connsiteX105" fmla="*/ 415210 w 607639"/>
              <a:gd name="connsiteY105" fmla="*/ 606722 h 606722"/>
              <a:gd name="connsiteX106" fmla="*/ 30351 w 607639"/>
              <a:gd name="connsiteY106" fmla="*/ 606722 h 606722"/>
              <a:gd name="connsiteX107" fmla="*/ 0 w 607639"/>
              <a:gd name="connsiteY107" fmla="*/ 576328 h 606722"/>
              <a:gd name="connsiteX108" fmla="*/ 0 w 607639"/>
              <a:gd name="connsiteY108" fmla="*/ 91004 h 606722"/>
              <a:gd name="connsiteX109" fmla="*/ 30351 w 607639"/>
              <a:gd name="connsiteY109" fmla="*/ 60699 h 606722"/>
              <a:gd name="connsiteX110" fmla="*/ 101288 w 607639"/>
              <a:gd name="connsiteY110" fmla="*/ 60699 h 606722"/>
              <a:gd name="connsiteX111" fmla="*/ 101288 w 607639"/>
              <a:gd name="connsiteY111" fmla="*/ 30305 h 606722"/>
              <a:gd name="connsiteX112" fmla="*/ 131639 w 607639"/>
              <a:gd name="connsiteY11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07639" h="606722">
                <a:moveTo>
                  <a:pt x="263278" y="546023"/>
                </a:moveTo>
                <a:cubicBezTo>
                  <a:pt x="257671" y="546023"/>
                  <a:pt x="253131" y="550556"/>
                  <a:pt x="253131" y="556154"/>
                </a:cubicBezTo>
                <a:cubicBezTo>
                  <a:pt x="253131" y="561753"/>
                  <a:pt x="257671" y="566286"/>
                  <a:pt x="263278" y="566286"/>
                </a:cubicBezTo>
                <a:lnTo>
                  <a:pt x="324068" y="566286"/>
                </a:lnTo>
                <a:cubicBezTo>
                  <a:pt x="329676" y="566286"/>
                  <a:pt x="334215" y="561753"/>
                  <a:pt x="334215" y="556154"/>
                </a:cubicBezTo>
                <a:cubicBezTo>
                  <a:pt x="334215" y="550556"/>
                  <a:pt x="329676" y="546023"/>
                  <a:pt x="324068" y="546023"/>
                </a:cubicBezTo>
                <a:close/>
                <a:moveTo>
                  <a:pt x="60790" y="546023"/>
                </a:moveTo>
                <a:cubicBezTo>
                  <a:pt x="55183" y="546023"/>
                  <a:pt x="50644" y="550556"/>
                  <a:pt x="50644" y="556154"/>
                </a:cubicBezTo>
                <a:cubicBezTo>
                  <a:pt x="50644" y="561753"/>
                  <a:pt x="55183" y="566286"/>
                  <a:pt x="60790" y="566286"/>
                </a:cubicBezTo>
                <a:lnTo>
                  <a:pt x="161990" y="566286"/>
                </a:lnTo>
                <a:cubicBezTo>
                  <a:pt x="167597" y="566286"/>
                  <a:pt x="172136" y="561753"/>
                  <a:pt x="172136" y="556154"/>
                </a:cubicBezTo>
                <a:cubicBezTo>
                  <a:pt x="172136" y="550556"/>
                  <a:pt x="167597" y="546023"/>
                  <a:pt x="161990" y="546023"/>
                </a:cubicBezTo>
                <a:close/>
                <a:moveTo>
                  <a:pt x="263278" y="495456"/>
                </a:moveTo>
                <a:cubicBezTo>
                  <a:pt x="257671" y="495456"/>
                  <a:pt x="253131" y="499988"/>
                  <a:pt x="253131" y="505587"/>
                </a:cubicBezTo>
                <a:cubicBezTo>
                  <a:pt x="253131" y="511186"/>
                  <a:pt x="257671" y="515718"/>
                  <a:pt x="263278" y="515718"/>
                </a:cubicBezTo>
                <a:lnTo>
                  <a:pt x="384859" y="515718"/>
                </a:lnTo>
                <a:cubicBezTo>
                  <a:pt x="390377" y="515718"/>
                  <a:pt x="394917" y="511186"/>
                  <a:pt x="394917" y="505587"/>
                </a:cubicBezTo>
                <a:cubicBezTo>
                  <a:pt x="394917" y="499988"/>
                  <a:pt x="390377" y="495456"/>
                  <a:pt x="384859" y="495456"/>
                </a:cubicBezTo>
                <a:close/>
                <a:moveTo>
                  <a:pt x="60790" y="495456"/>
                </a:moveTo>
                <a:cubicBezTo>
                  <a:pt x="55183" y="495456"/>
                  <a:pt x="50644" y="499988"/>
                  <a:pt x="50644" y="505587"/>
                </a:cubicBezTo>
                <a:cubicBezTo>
                  <a:pt x="50644" y="511186"/>
                  <a:pt x="55183" y="515718"/>
                  <a:pt x="60790" y="515718"/>
                </a:cubicBezTo>
                <a:lnTo>
                  <a:pt x="202576" y="515718"/>
                </a:lnTo>
                <a:cubicBezTo>
                  <a:pt x="208095" y="515718"/>
                  <a:pt x="212634" y="511186"/>
                  <a:pt x="212634" y="505587"/>
                </a:cubicBezTo>
                <a:cubicBezTo>
                  <a:pt x="212634" y="499988"/>
                  <a:pt x="208095" y="495456"/>
                  <a:pt x="202576" y="495456"/>
                </a:cubicBezTo>
                <a:close/>
                <a:moveTo>
                  <a:pt x="263278" y="444888"/>
                </a:moveTo>
                <a:cubicBezTo>
                  <a:pt x="257671" y="444888"/>
                  <a:pt x="253131" y="449420"/>
                  <a:pt x="253131" y="455019"/>
                </a:cubicBezTo>
                <a:cubicBezTo>
                  <a:pt x="253131" y="460618"/>
                  <a:pt x="257671" y="465151"/>
                  <a:pt x="263278" y="465151"/>
                </a:cubicBezTo>
                <a:lnTo>
                  <a:pt x="384859" y="465151"/>
                </a:lnTo>
                <a:cubicBezTo>
                  <a:pt x="390377" y="465151"/>
                  <a:pt x="394917" y="460618"/>
                  <a:pt x="394917" y="455019"/>
                </a:cubicBezTo>
                <a:cubicBezTo>
                  <a:pt x="394917" y="449420"/>
                  <a:pt x="390377" y="444888"/>
                  <a:pt x="384859" y="444888"/>
                </a:cubicBezTo>
                <a:close/>
                <a:moveTo>
                  <a:pt x="60790" y="444888"/>
                </a:moveTo>
                <a:cubicBezTo>
                  <a:pt x="55183" y="444888"/>
                  <a:pt x="50644" y="449420"/>
                  <a:pt x="50644" y="455019"/>
                </a:cubicBezTo>
                <a:cubicBezTo>
                  <a:pt x="50644" y="460618"/>
                  <a:pt x="55183" y="465151"/>
                  <a:pt x="60790" y="465151"/>
                </a:cubicBezTo>
                <a:lnTo>
                  <a:pt x="202576" y="465151"/>
                </a:lnTo>
                <a:cubicBezTo>
                  <a:pt x="208095" y="465151"/>
                  <a:pt x="212634" y="460618"/>
                  <a:pt x="212634" y="455019"/>
                </a:cubicBezTo>
                <a:cubicBezTo>
                  <a:pt x="212634" y="449420"/>
                  <a:pt x="208095" y="444888"/>
                  <a:pt x="202576" y="444888"/>
                </a:cubicBezTo>
                <a:close/>
                <a:moveTo>
                  <a:pt x="263278" y="394320"/>
                </a:moveTo>
                <a:cubicBezTo>
                  <a:pt x="257671" y="394320"/>
                  <a:pt x="253131" y="398853"/>
                  <a:pt x="253131" y="404452"/>
                </a:cubicBezTo>
                <a:cubicBezTo>
                  <a:pt x="253131" y="410051"/>
                  <a:pt x="257671" y="414583"/>
                  <a:pt x="263278" y="414583"/>
                </a:cubicBezTo>
                <a:lnTo>
                  <a:pt x="384859" y="414583"/>
                </a:lnTo>
                <a:cubicBezTo>
                  <a:pt x="390377" y="414583"/>
                  <a:pt x="394917" y="410051"/>
                  <a:pt x="394917" y="404452"/>
                </a:cubicBezTo>
                <a:cubicBezTo>
                  <a:pt x="394917" y="398853"/>
                  <a:pt x="390377" y="394320"/>
                  <a:pt x="384859" y="394320"/>
                </a:cubicBezTo>
                <a:close/>
                <a:moveTo>
                  <a:pt x="60790" y="394320"/>
                </a:moveTo>
                <a:cubicBezTo>
                  <a:pt x="55183" y="394320"/>
                  <a:pt x="50644" y="398853"/>
                  <a:pt x="50644" y="404452"/>
                </a:cubicBezTo>
                <a:cubicBezTo>
                  <a:pt x="50644" y="410051"/>
                  <a:pt x="55183" y="414583"/>
                  <a:pt x="60790" y="414583"/>
                </a:cubicBezTo>
                <a:lnTo>
                  <a:pt x="202576" y="414583"/>
                </a:lnTo>
                <a:cubicBezTo>
                  <a:pt x="208095" y="414583"/>
                  <a:pt x="212634" y="410051"/>
                  <a:pt x="212634" y="404452"/>
                </a:cubicBezTo>
                <a:cubicBezTo>
                  <a:pt x="212634" y="398853"/>
                  <a:pt x="208095" y="394320"/>
                  <a:pt x="202576" y="394320"/>
                </a:cubicBezTo>
                <a:close/>
                <a:moveTo>
                  <a:pt x="263278" y="343753"/>
                </a:moveTo>
                <a:cubicBezTo>
                  <a:pt x="257671" y="343753"/>
                  <a:pt x="253131" y="348285"/>
                  <a:pt x="253131" y="353884"/>
                </a:cubicBezTo>
                <a:cubicBezTo>
                  <a:pt x="253131" y="359483"/>
                  <a:pt x="257671" y="364015"/>
                  <a:pt x="263278" y="364015"/>
                </a:cubicBezTo>
                <a:lnTo>
                  <a:pt x="384859" y="364015"/>
                </a:lnTo>
                <a:cubicBezTo>
                  <a:pt x="390377" y="364015"/>
                  <a:pt x="394917" y="359483"/>
                  <a:pt x="394917" y="353884"/>
                </a:cubicBezTo>
                <a:cubicBezTo>
                  <a:pt x="394917" y="348285"/>
                  <a:pt x="390377" y="343753"/>
                  <a:pt x="384859" y="343753"/>
                </a:cubicBezTo>
                <a:close/>
                <a:moveTo>
                  <a:pt x="60790" y="343753"/>
                </a:moveTo>
                <a:cubicBezTo>
                  <a:pt x="55183" y="343753"/>
                  <a:pt x="50644" y="348285"/>
                  <a:pt x="50644" y="353884"/>
                </a:cubicBezTo>
                <a:cubicBezTo>
                  <a:pt x="50644" y="359483"/>
                  <a:pt x="55183" y="364015"/>
                  <a:pt x="60790" y="364015"/>
                </a:cubicBezTo>
                <a:lnTo>
                  <a:pt x="202576" y="364015"/>
                </a:lnTo>
                <a:cubicBezTo>
                  <a:pt x="208095" y="364015"/>
                  <a:pt x="212634" y="359483"/>
                  <a:pt x="212634" y="353884"/>
                </a:cubicBezTo>
                <a:cubicBezTo>
                  <a:pt x="212634" y="348285"/>
                  <a:pt x="208095" y="343753"/>
                  <a:pt x="202576" y="343753"/>
                </a:cubicBezTo>
                <a:close/>
                <a:moveTo>
                  <a:pt x="91171" y="181988"/>
                </a:moveTo>
                <a:lnTo>
                  <a:pt x="354380" y="181988"/>
                </a:lnTo>
                <a:lnTo>
                  <a:pt x="354380" y="293270"/>
                </a:lnTo>
                <a:lnTo>
                  <a:pt x="91171" y="293270"/>
                </a:lnTo>
                <a:close/>
                <a:moveTo>
                  <a:pt x="80995" y="161745"/>
                </a:moveTo>
                <a:cubicBezTo>
                  <a:pt x="75387" y="161745"/>
                  <a:pt x="70848" y="166278"/>
                  <a:pt x="70848" y="171876"/>
                </a:cubicBezTo>
                <a:lnTo>
                  <a:pt x="70848" y="303317"/>
                </a:lnTo>
                <a:cubicBezTo>
                  <a:pt x="70848" y="308915"/>
                  <a:pt x="75387" y="313448"/>
                  <a:pt x="80995" y="313448"/>
                </a:cubicBezTo>
                <a:lnTo>
                  <a:pt x="364566" y="313448"/>
                </a:lnTo>
                <a:cubicBezTo>
                  <a:pt x="370173" y="313448"/>
                  <a:pt x="374712" y="308915"/>
                  <a:pt x="374712" y="303317"/>
                </a:cubicBezTo>
                <a:lnTo>
                  <a:pt x="374712" y="171876"/>
                </a:lnTo>
                <a:cubicBezTo>
                  <a:pt x="374712" y="166278"/>
                  <a:pt x="370173" y="161745"/>
                  <a:pt x="364566" y="161745"/>
                </a:cubicBezTo>
                <a:close/>
                <a:moveTo>
                  <a:pt x="486046" y="111282"/>
                </a:moveTo>
                <a:cubicBezTo>
                  <a:pt x="491666" y="111282"/>
                  <a:pt x="496216" y="115814"/>
                  <a:pt x="496216" y="121324"/>
                </a:cubicBezTo>
                <a:lnTo>
                  <a:pt x="496216" y="566267"/>
                </a:lnTo>
                <a:cubicBezTo>
                  <a:pt x="496216" y="571777"/>
                  <a:pt x="491666" y="576309"/>
                  <a:pt x="486046" y="576309"/>
                </a:cubicBezTo>
                <a:cubicBezTo>
                  <a:pt x="480425" y="576309"/>
                  <a:pt x="475964" y="571777"/>
                  <a:pt x="475964" y="566267"/>
                </a:cubicBezTo>
                <a:lnTo>
                  <a:pt x="475964" y="121324"/>
                </a:lnTo>
                <a:cubicBezTo>
                  <a:pt x="475964" y="115814"/>
                  <a:pt x="480425" y="111282"/>
                  <a:pt x="486046" y="111282"/>
                </a:cubicBezTo>
                <a:close/>
                <a:moveTo>
                  <a:pt x="60790" y="111266"/>
                </a:moveTo>
                <a:cubicBezTo>
                  <a:pt x="55183" y="111266"/>
                  <a:pt x="50644" y="115799"/>
                  <a:pt x="50644" y="121309"/>
                </a:cubicBezTo>
                <a:cubicBezTo>
                  <a:pt x="50644" y="126908"/>
                  <a:pt x="55183" y="131440"/>
                  <a:pt x="60790" y="131440"/>
                </a:cubicBezTo>
                <a:lnTo>
                  <a:pt x="384859" y="131440"/>
                </a:lnTo>
                <a:cubicBezTo>
                  <a:pt x="390377" y="131440"/>
                  <a:pt x="394917" y="126908"/>
                  <a:pt x="394917" y="121309"/>
                </a:cubicBezTo>
                <a:cubicBezTo>
                  <a:pt x="394917" y="115799"/>
                  <a:pt x="390377" y="111266"/>
                  <a:pt x="384859" y="111266"/>
                </a:cubicBezTo>
                <a:close/>
                <a:moveTo>
                  <a:pt x="131639" y="20263"/>
                </a:moveTo>
                <a:cubicBezTo>
                  <a:pt x="126032" y="20263"/>
                  <a:pt x="121492" y="24795"/>
                  <a:pt x="121492" y="30305"/>
                </a:cubicBezTo>
                <a:lnTo>
                  <a:pt x="121492" y="60699"/>
                </a:lnTo>
                <a:lnTo>
                  <a:pt x="486058" y="60699"/>
                </a:lnTo>
                <a:cubicBezTo>
                  <a:pt x="519613" y="60699"/>
                  <a:pt x="546849" y="87893"/>
                  <a:pt x="546849" y="121309"/>
                </a:cubicBezTo>
                <a:lnTo>
                  <a:pt x="546849" y="475282"/>
                </a:lnTo>
                <a:cubicBezTo>
                  <a:pt x="546849" y="486391"/>
                  <a:pt x="555927" y="495456"/>
                  <a:pt x="567142" y="495456"/>
                </a:cubicBezTo>
                <a:cubicBezTo>
                  <a:pt x="578267" y="495456"/>
                  <a:pt x="587346" y="486391"/>
                  <a:pt x="587346" y="475282"/>
                </a:cubicBezTo>
                <a:lnTo>
                  <a:pt x="587346" y="30305"/>
                </a:lnTo>
                <a:cubicBezTo>
                  <a:pt x="587346" y="24795"/>
                  <a:pt x="582807" y="20263"/>
                  <a:pt x="577199" y="20263"/>
                </a:cubicBezTo>
                <a:close/>
                <a:moveTo>
                  <a:pt x="131639" y="0"/>
                </a:moveTo>
                <a:lnTo>
                  <a:pt x="577199" y="0"/>
                </a:lnTo>
                <a:cubicBezTo>
                  <a:pt x="594021" y="0"/>
                  <a:pt x="607639" y="13597"/>
                  <a:pt x="607639" y="30305"/>
                </a:cubicBezTo>
                <a:lnTo>
                  <a:pt x="607639" y="475282"/>
                </a:lnTo>
                <a:cubicBezTo>
                  <a:pt x="607639" y="497588"/>
                  <a:pt x="589482" y="515718"/>
                  <a:pt x="567142" y="515718"/>
                </a:cubicBezTo>
                <a:cubicBezTo>
                  <a:pt x="544801" y="515718"/>
                  <a:pt x="526555" y="497588"/>
                  <a:pt x="526555" y="475282"/>
                </a:cubicBezTo>
                <a:lnTo>
                  <a:pt x="526555" y="121309"/>
                </a:lnTo>
                <a:cubicBezTo>
                  <a:pt x="526555" y="99002"/>
                  <a:pt x="508398" y="80873"/>
                  <a:pt x="486058" y="80873"/>
                </a:cubicBezTo>
                <a:cubicBezTo>
                  <a:pt x="463718" y="80873"/>
                  <a:pt x="445561" y="99002"/>
                  <a:pt x="445561" y="121309"/>
                </a:cubicBezTo>
                <a:lnTo>
                  <a:pt x="445561" y="576328"/>
                </a:lnTo>
                <a:cubicBezTo>
                  <a:pt x="445561" y="593125"/>
                  <a:pt x="431943" y="606722"/>
                  <a:pt x="415210" y="606722"/>
                </a:cubicBezTo>
                <a:lnTo>
                  <a:pt x="30351" y="606722"/>
                </a:lnTo>
                <a:cubicBezTo>
                  <a:pt x="13618" y="606722"/>
                  <a:pt x="0" y="593125"/>
                  <a:pt x="0" y="576328"/>
                </a:cubicBezTo>
                <a:lnTo>
                  <a:pt x="0" y="91004"/>
                </a:lnTo>
                <a:cubicBezTo>
                  <a:pt x="0" y="74296"/>
                  <a:pt x="13618" y="60699"/>
                  <a:pt x="30351" y="60699"/>
                </a:cubicBezTo>
                <a:lnTo>
                  <a:pt x="101288" y="60699"/>
                </a:lnTo>
                <a:lnTo>
                  <a:pt x="101288" y="30305"/>
                </a:lnTo>
                <a:cubicBezTo>
                  <a:pt x="101288" y="13597"/>
                  <a:pt x="114906" y="0"/>
                  <a:pt x="1316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直接箭头连接符 62">
            <a:extLst>
              <a:ext uri="{FF2B5EF4-FFF2-40B4-BE49-F238E27FC236}">
                <a16:creationId xmlns:a16="http://schemas.microsoft.com/office/drawing/2014/main" id="{4813C526-9DC3-4B88-9E89-1CCB12DA0D90}"/>
              </a:ext>
            </a:extLst>
          </p:cNvPr>
          <p:cNvCxnSpPr>
            <a:cxnSpLocks/>
          </p:cNvCxnSpPr>
          <p:nvPr/>
        </p:nvCxnSpPr>
        <p:spPr bwMode="auto">
          <a:xfrm>
            <a:off x="3268726" y="1604182"/>
            <a:ext cx="1506324" cy="81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EB9D82EE-DCAA-482F-AF25-C66ED715D9A4}"/>
              </a:ext>
            </a:extLst>
          </p:cNvPr>
          <p:cNvCxnSpPr>
            <a:cxnSpLocks/>
          </p:cNvCxnSpPr>
          <p:nvPr/>
        </p:nvCxnSpPr>
        <p:spPr bwMode="auto">
          <a:xfrm>
            <a:off x="5315131" y="1616765"/>
            <a:ext cx="1506324" cy="81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BC4415B1-147F-4764-AEFA-43BB1DABB83A}"/>
              </a:ext>
            </a:extLst>
          </p:cNvPr>
          <p:cNvSpPr txBox="1"/>
          <p:nvPr/>
        </p:nvSpPr>
        <p:spPr>
          <a:xfrm>
            <a:off x="4570656" y="1948782"/>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日志缓存</a:t>
            </a:r>
          </a:p>
        </p:txBody>
      </p:sp>
      <p:sp>
        <p:nvSpPr>
          <p:cNvPr id="66" name="文本框 65">
            <a:extLst>
              <a:ext uri="{FF2B5EF4-FFF2-40B4-BE49-F238E27FC236}">
                <a16:creationId xmlns:a16="http://schemas.microsoft.com/office/drawing/2014/main" id="{30995676-6B1F-4B22-83AA-49BBCB0A3D35}"/>
              </a:ext>
            </a:extLst>
          </p:cNvPr>
          <p:cNvSpPr txBox="1"/>
          <p:nvPr/>
        </p:nvSpPr>
        <p:spPr>
          <a:xfrm>
            <a:off x="7446739" y="1451567"/>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日志文件</a:t>
            </a:r>
          </a:p>
        </p:txBody>
      </p:sp>
      <p:sp>
        <p:nvSpPr>
          <p:cNvPr id="71" name="矩形 70">
            <a:extLst>
              <a:ext uri="{FF2B5EF4-FFF2-40B4-BE49-F238E27FC236}">
                <a16:creationId xmlns:a16="http://schemas.microsoft.com/office/drawing/2014/main" id="{52EC9963-8468-4964-B8B6-1434CFFBEF70}"/>
              </a:ext>
            </a:extLst>
          </p:cNvPr>
          <p:cNvSpPr/>
          <p:nvPr/>
        </p:nvSpPr>
        <p:spPr>
          <a:xfrm>
            <a:off x="719766" y="4457335"/>
            <a:ext cx="8276310" cy="874407"/>
          </a:xfrm>
          <a:prstGeom prst="rect">
            <a:avLst/>
          </a:prstGeom>
        </p:spPr>
        <p:txBody>
          <a:bodyPr wrap="square">
            <a:spAutoFit/>
          </a:bodyPr>
          <a:lstStyle/>
          <a:p>
            <a:pPr>
              <a:lnSpc>
                <a:spcPct val="150000"/>
              </a:lnSpc>
            </a:pPr>
            <a:r>
              <a:rPr lang="zh-CN" altLang="en-US" sz="1800" b="1" dirty="0">
                <a:solidFill>
                  <a:srgbClr val="FF0000"/>
                </a:solidFill>
                <a:latin typeface="微软雅黑" panose="020B0503020204020204" pitchFamily="34" charset="-122"/>
                <a:ea typeface="微软雅黑" panose="020B0503020204020204" pitchFamily="34" charset="-122"/>
              </a:rPr>
              <a:t>日志文件</a:t>
            </a:r>
            <a:r>
              <a:rPr lang="en-US" altLang="zh-CN" sz="1800" b="1" dirty="0">
                <a:solidFill>
                  <a:srgbClr val="FF0000"/>
                </a:solidFill>
                <a:latin typeface="微软雅黑" panose="020B0503020204020204" pitchFamily="34" charset="-122"/>
                <a:ea typeface="微软雅黑" panose="020B0503020204020204" pitchFamily="34" charset="-122"/>
              </a:rPr>
              <a:t>(log)</a:t>
            </a:r>
            <a:r>
              <a:rPr lang="zh-CN" altLang="en-US" sz="1800" dirty="0">
                <a:latin typeface="微软雅黑" panose="020B0503020204020204" pitchFamily="34" charset="-122"/>
                <a:ea typeface="微软雅黑" panose="020B0503020204020204" pitchFamily="34" charset="-122"/>
              </a:rPr>
              <a:t>：以流水方式记录每个事务对数据库的每一次操作和操作顺序。</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b="1" dirty="0">
                <a:solidFill>
                  <a:srgbClr val="FF0000"/>
                </a:solidFill>
                <a:latin typeface="微软雅黑" panose="020B0503020204020204" pitchFamily="34" charset="-122"/>
                <a:ea typeface="微软雅黑" panose="020B0503020204020204" pitchFamily="34" charset="-122"/>
              </a:rPr>
              <a:t>日志用途：</a:t>
            </a:r>
            <a:r>
              <a:rPr lang="zh-CN" altLang="en-US" sz="1800" dirty="0">
                <a:latin typeface="微软雅黑" panose="020B0503020204020204" pitchFamily="34" charset="-122"/>
                <a:ea typeface="微软雅黑" panose="020B0503020204020204" pitchFamily="34" charset="-122"/>
              </a:rPr>
              <a:t>进行事务故障、系统故障恢复；协助后备副本进行介质故障恢复。</a:t>
            </a:r>
          </a:p>
        </p:txBody>
      </p:sp>
    </p:spTree>
    <p:extLst>
      <p:ext uri="{BB962C8B-B14F-4D97-AF65-F5344CB8AC3E}">
        <p14:creationId xmlns:p14="http://schemas.microsoft.com/office/powerpoint/2010/main" val="1987305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Transaction Log (5)">
            <a:extLst>
              <a:ext uri="{FF2B5EF4-FFF2-40B4-BE49-F238E27FC236}">
                <a16:creationId xmlns:a16="http://schemas.microsoft.com/office/drawing/2014/main" id="{C2D22D58-26AF-4DE1-B09C-E418F9268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493" y="823369"/>
            <a:ext cx="5405507" cy="2682203"/>
          </a:xfrm>
          <a:prstGeom prst="rect">
            <a:avLst/>
          </a:prstGeom>
          <a:noFill/>
          <a:extLst>
            <a:ext uri="{909E8E84-426E-40DD-AFC4-6F175D3DCCD1}">
              <a14:hiddenFill xmlns:a14="http://schemas.microsoft.com/office/drawing/2010/main">
                <a:solidFill>
                  <a:srgbClr val="FFFFFF"/>
                </a:solidFill>
              </a14:hiddenFill>
            </a:ext>
          </a:extLst>
        </p:spPr>
      </p:pic>
      <p:sp>
        <p:nvSpPr>
          <p:cNvPr id="43011"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事务日志记录过程</a:t>
            </a:r>
            <a:endParaRPr dirty="0"/>
          </a:p>
        </p:txBody>
      </p:sp>
      <p:sp>
        <p:nvSpPr>
          <p:cNvPr id="4" name="矩形 3">
            <a:extLst>
              <a:ext uri="{FF2B5EF4-FFF2-40B4-BE49-F238E27FC236}">
                <a16:creationId xmlns:a16="http://schemas.microsoft.com/office/drawing/2014/main" id="{A97B62AB-175C-4A57-A8CF-C288E2A57BEE}"/>
              </a:ext>
            </a:extLst>
          </p:cNvPr>
          <p:cNvSpPr/>
          <p:nvPr/>
        </p:nvSpPr>
        <p:spPr>
          <a:xfrm>
            <a:off x="5368032" y="3587121"/>
            <a:ext cx="4459846" cy="189551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虚拟日志文件</a:t>
            </a:r>
            <a:r>
              <a:rPr lang="zh-CN" altLang="en-US" sz="1600" dirty="0">
                <a:highlight>
                  <a:srgbClr val="FFFF00"/>
                </a:highlight>
                <a:latin typeface="微软雅黑" panose="020B0503020204020204" pitchFamily="34" charset="-122"/>
                <a:ea typeface="微软雅黑" panose="020B0503020204020204" pitchFamily="34" charset="-122"/>
              </a:rPr>
              <a:t>：每个事务日志记录都有自己的唯一编号，称为日志序列号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LSN</a:t>
            </a:r>
            <a:r>
              <a:rPr lang="zh-CN" altLang="en-US" sz="1600" dirty="0">
                <a:highlight>
                  <a:srgbClr val="FFFF00"/>
                </a:highlight>
                <a:latin typeface="微软雅黑" panose="020B0503020204020204" pitchFamily="34" charset="-122"/>
                <a:ea typeface="微软雅黑" panose="020B0503020204020204" pitchFamily="34" charset="-122"/>
              </a:rPr>
              <a:t>，并存储在事务日志的虚拟日志文件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VLF</a:t>
            </a:r>
            <a:r>
              <a:rPr lang="zh-CN" altLang="en-US" sz="1600" dirty="0">
                <a:highlight>
                  <a:srgbClr val="FFFF00"/>
                </a:highlight>
                <a:latin typeface="微软雅黑" panose="020B0503020204020204" pitchFamily="34" charset="-122"/>
                <a:ea typeface="微软雅黑" panose="020B0503020204020204" pitchFamily="34" charset="-122"/>
              </a:rPr>
              <a:t> 中。</a:t>
            </a:r>
            <a:endParaRPr lang="en-US" altLang="zh-CN" sz="1600" dirty="0">
              <a:highlight>
                <a:srgbClr val="FFFF00"/>
              </a:highligh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highlight>
                  <a:srgbClr val="FFFF00"/>
                </a:highlight>
                <a:latin typeface="微软雅黑" panose="020B0503020204020204" pitchFamily="34" charset="-122"/>
                <a:ea typeface="微软雅黑" panose="020B0503020204020204" pitchFamily="34" charset="-122"/>
              </a:rPr>
              <a:t>逻辑事务日志被截断并以 </a:t>
            </a:r>
            <a:r>
              <a:rPr lang="en-US" altLang="zh-CN" sz="1600" dirty="0">
                <a:highlight>
                  <a:srgbClr val="FFFF00"/>
                </a:highlight>
                <a:latin typeface="微软雅黑" panose="020B0503020204020204" pitchFamily="34" charset="-122"/>
                <a:ea typeface="微软雅黑" panose="020B0503020204020204" pitchFamily="34" charset="-122"/>
              </a:rPr>
              <a:t>VLF </a:t>
            </a:r>
            <a:r>
              <a:rPr lang="zh-CN" altLang="en-US" sz="1600" dirty="0">
                <a:highlight>
                  <a:srgbClr val="FFFF00"/>
                </a:highlight>
                <a:latin typeface="微软雅黑" panose="020B0503020204020204" pitchFamily="34" charset="-122"/>
                <a:ea typeface="微软雅黑" panose="020B0503020204020204" pitchFamily="34" charset="-122"/>
              </a:rPr>
              <a:t>为单位进行扩展。</a:t>
            </a:r>
            <a:endParaRPr lang="en-US" altLang="zh-CN" sz="1400" dirty="0">
              <a:highlight>
                <a:srgbClr val="FFFF00"/>
              </a:highlight>
              <a:latin typeface="微软雅黑" panose="020B0503020204020204" pitchFamily="34" charset="-122"/>
              <a:ea typeface="微软雅黑" panose="020B0503020204020204" pitchFamily="34" charset="-122"/>
            </a:endParaRPr>
          </a:p>
        </p:txBody>
      </p:sp>
      <p:pic>
        <p:nvPicPr>
          <p:cNvPr id="8194" name="Picture 2" descr="Transaction Log Record">
            <a:extLst>
              <a:ext uri="{FF2B5EF4-FFF2-40B4-BE49-F238E27FC236}">
                <a16:creationId xmlns:a16="http://schemas.microsoft.com/office/drawing/2014/main" id="{1B86A1D1-3A10-488C-B7F5-8965BBD43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24" y="1273324"/>
            <a:ext cx="6568843" cy="354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813847"/>
      </p:ext>
    </p:extLst>
  </p:cSld>
  <p:clrMapOvr>
    <a:masterClrMapping/>
  </p:clrMapOvr>
  <p:transition advTm="109595">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数据保护</a:t>
            </a:r>
            <a:endParaRPr dirty="0"/>
          </a:p>
        </p:txBody>
      </p:sp>
      <p:sp>
        <p:nvSpPr>
          <p:cNvPr id="3074" name="Rectangle 3"/>
          <p:cNvSpPr>
            <a:spLocks noGrp="1" noChangeArrowheads="1"/>
          </p:cNvSpPr>
          <p:nvPr>
            <p:ph sz="quarter" idx="10"/>
          </p:nvPr>
        </p:nvSpPr>
        <p:spPr>
          <a:xfrm>
            <a:off x="687513" y="769938"/>
            <a:ext cx="9001000" cy="3549604"/>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solidFill>
                  <a:schemeClr val="tx1"/>
                </a:solidFill>
              </a:rPr>
              <a:t>数据库系统中的数据是由</a:t>
            </a:r>
            <a:r>
              <a:rPr lang="en-US" altLang="zh-CN" dirty="0">
                <a:solidFill>
                  <a:schemeClr val="tx1"/>
                </a:solidFill>
              </a:rPr>
              <a:t>DBMS</a:t>
            </a:r>
            <a:r>
              <a:rPr lang="zh-CN" altLang="en-US" dirty="0">
                <a:solidFill>
                  <a:schemeClr val="tx1"/>
                </a:solidFill>
              </a:rPr>
              <a:t>统一管理和控制的，为了适应数据共享的环境，</a:t>
            </a:r>
            <a:r>
              <a:rPr lang="en-US" altLang="zh-CN" dirty="0">
                <a:solidFill>
                  <a:schemeClr val="tx1"/>
                </a:solidFill>
              </a:rPr>
              <a:t>DBMS</a:t>
            </a:r>
            <a:r>
              <a:rPr lang="zh-CN" altLang="en-US" dirty="0">
                <a:solidFill>
                  <a:schemeClr val="tx1"/>
                </a:solidFill>
              </a:rPr>
              <a:t>必须提供数据保护能力，以保证数据库中数据的安全可靠和正确有效。</a:t>
            </a:r>
            <a:endParaRPr lang="en-US" altLang="zh-CN" dirty="0">
              <a:solidFill>
                <a:schemeClr val="tx1"/>
              </a:solidFill>
            </a:endParaRPr>
          </a:p>
          <a:p>
            <a:pPr marL="317497" indent="-317497" defTabSz="792269" eaLnBrk="1" hangingPunct="1">
              <a:lnSpc>
                <a:spcPct val="129000"/>
              </a:lnSpc>
              <a:spcAft>
                <a:spcPts val="520"/>
              </a:spcAft>
              <a:defRPr/>
            </a:pPr>
            <a:r>
              <a:rPr lang="zh-CN" altLang="en-US" dirty="0">
                <a:solidFill>
                  <a:schemeClr val="tx1"/>
                </a:solidFill>
              </a:rPr>
              <a:t>数据保护的类型</a:t>
            </a:r>
          </a:p>
          <a:p>
            <a:pPr lvl="1" eaLnBrk="1" hangingPunct="1">
              <a:defRPr/>
            </a:pPr>
            <a:r>
              <a:rPr lang="zh-CN" altLang="en-US" dirty="0">
                <a:solidFill>
                  <a:schemeClr val="tx1"/>
                </a:solidFill>
              </a:rPr>
              <a:t>安全性</a:t>
            </a:r>
          </a:p>
          <a:p>
            <a:pPr lvl="1" eaLnBrk="1" hangingPunct="1">
              <a:defRPr/>
            </a:pPr>
            <a:r>
              <a:rPr lang="zh-CN" altLang="en-US" dirty="0">
                <a:solidFill>
                  <a:schemeClr val="tx1"/>
                </a:solidFill>
              </a:rPr>
              <a:t>完整性</a:t>
            </a:r>
          </a:p>
          <a:p>
            <a:pPr lvl="1" eaLnBrk="1" hangingPunct="1">
              <a:defRPr/>
            </a:pPr>
            <a:r>
              <a:rPr lang="zh-CN" altLang="en-US" dirty="0">
                <a:solidFill>
                  <a:schemeClr val="tx1"/>
                </a:solidFill>
              </a:rPr>
              <a:t>并发控制</a:t>
            </a:r>
          </a:p>
          <a:p>
            <a:pPr lvl="1" eaLnBrk="1" hangingPunct="1">
              <a:defRPr/>
            </a:pPr>
            <a:r>
              <a:rPr lang="zh-CN" altLang="en-US" dirty="0">
                <a:solidFill>
                  <a:schemeClr val="tx1"/>
                </a:solidFill>
              </a:rPr>
              <a:t>数据库恢复</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605" y="1958162"/>
            <a:ext cx="3360905" cy="179867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808" y="3809473"/>
            <a:ext cx="2667086" cy="179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9" descr="http://fieldsmarshall.com/wp-content/uploads/2009/03/backup-tip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144" y="3447960"/>
            <a:ext cx="3235308" cy="21451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虚拟</a:t>
            </a:r>
            <a:r>
              <a:rPr dirty="0"/>
              <a:t>日志文件</a:t>
            </a:r>
          </a:p>
        </p:txBody>
      </p:sp>
      <p:pic>
        <p:nvPicPr>
          <p:cNvPr id="12290" name="Picture 2" descr="https://www.sqlshack.com/wp-content/uploads/2015/02/log1.png">
            <a:extLst>
              <a:ext uri="{FF2B5EF4-FFF2-40B4-BE49-F238E27FC236}">
                <a16:creationId xmlns:a16="http://schemas.microsoft.com/office/drawing/2014/main" id="{39074B01-4D62-4899-9591-C44698A07E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0421" y="625252"/>
            <a:ext cx="5567570" cy="223224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68E505E-4D82-495F-9490-46FEFC723538}"/>
              </a:ext>
            </a:extLst>
          </p:cNvPr>
          <p:cNvSpPr/>
          <p:nvPr/>
        </p:nvSpPr>
        <p:spPr>
          <a:xfrm>
            <a:off x="745513" y="843014"/>
            <a:ext cx="3470392" cy="3792833"/>
          </a:xfrm>
          <a:prstGeom prst="rect">
            <a:avLst/>
          </a:prstGeom>
        </p:spPr>
        <p:txBody>
          <a:bodyPr wrap="square">
            <a:spAutoFit/>
          </a:bodyPr>
          <a:lstStyle/>
          <a:p>
            <a:pPr marL="296330" indent="-296330" defTabSz="1014227" eaLnBrk="1" hangingPunct="1">
              <a:lnSpc>
                <a:spcPct val="150000"/>
              </a:lnSpc>
              <a:spcBef>
                <a:spcPct val="20000"/>
              </a:spcBef>
              <a:buSzPct val="100000"/>
              <a:buFont typeface="Wingdings" panose="05000000000000000000" pitchFamily="2" charset="2"/>
              <a:buChar char="l"/>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尽管一个数据库可以有多个日志文件，但事务日志始终按顺序写入，多个物理日志文件被视为一个连续的循环文件。</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96330" indent="-296330" defTabSz="1014227" eaLnBrk="1" hangingPunct="1">
              <a:lnSpc>
                <a:spcPct val="150000"/>
              </a:lnSpc>
              <a:spcBef>
                <a:spcPct val="20000"/>
              </a:spcBef>
              <a:buSzPct val="100000"/>
              <a:buFont typeface="Wingdings" panose="05000000000000000000" pitchFamily="2" charset="2"/>
              <a:buChar char="l"/>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如果 </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VLF </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不再包含活动事务，则可以将该 </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VLF </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标记为重用。</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292" name="Picture 4" descr="See the source image">
            <a:extLst>
              <a:ext uri="{FF2B5EF4-FFF2-40B4-BE49-F238E27FC236}">
                <a16:creationId xmlns:a16="http://schemas.microsoft.com/office/drawing/2014/main" id="{0A3902E0-1416-42E0-9B0B-B23B41718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867" y="3228147"/>
            <a:ext cx="5512047" cy="25484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日志文件的内容</a:t>
            </a:r>
          </a:p>
        </p:txBody>
      </p:sp>
      <p:sp>
        <p:nvSpPr>
          <p:cNvPr id="45059" name="Rectangle 3"/>
          <p:cNvSpPr>
            <a:spLocks noGrp="1" noChangeArrowheads="1"/>
          </p:cNvSpPr>
          <p:nvPr>
            <p:ph sz="quarter" idx="10"/>
          </p:nvPr>
        </p:nvSpPr>
        <p:spPr>
          <a:xfrm>
            <a:off x="687513" y="769938"/>
            <a:ext cx="9001000" cy="2607445"/>
          </a:xfrm>
        </p:spPr>
        <p:txBody>
          <a:bodyPr wrap="square">
            <a:spAutoFit/>
          </a:bodyPr>
          <a:lstStyle/>
          <a:p>
            <a:pPr defTabSz="1014227" eaLnBrk="1" hangingPunct="1">
              <a:lnSpc>
                <a:spcPct val="150000"/>
              </a:lnSpc>
              <a:buSzPct val="100000"/>
            </a:pPr>
            <a:r>
              <a:rPr lang="zh-CN" altLang="en-US" dirty="0"/>
              <a:t>各个事务的开始标记</a:t>
            </a:r>
            <a:r>
              <a:rPr lang="en-US" altLang="zh-CN" dirty="0"/>
              <a:t>(BEGIN TRANSACTION)</a:t>
            </a:r>
          </a:p>
          <a:p>
            <a:pPr defTabSz="1014227" eaLnBrk="1" hangingPunct="1">
              <a:lnSpc>
                <a:spcPct val="150000"/>
              </a:lnSpc>
              <a:buSzPct val="100000"/>
            </a:pPr>
            <a:r>
              <a:rPr lang="zh-CN" altLang="en-US" dirty="0"/>
              <a:t>各个事务的结束标记</a:t>
            </a:r>
            <a:r>
              <a:rPr lang="en-US" altLang="zh-CN" dirty="0"/>
              <a:t>(COMMIT</a:t>
            </a:r>
            <a:r>
              <a:rPr lang="zh-CN" altLang="en-US" dirty="0"/>
              <a:t>或</a:t>
            </a:r>
            <a:r>
              <a:rPr lang="en-US" altLang="zh-CN" dirty="0"/>
              <a:t>ROLLBACK)</a:t>
            </a:r>
          </a:p>
          <a:p>
            <a:pPr defTabSz="1014227" eaLnBrk="1" hangingPunct="1">
              <a:lnSpc>
                <a:spcPct val="150000"/>
              </a:lnSpc>
              <a:buSzPct val="100000"/>
            </a:pPr>
            <a:r>
              <a:rPr lang="zh-CN" altLang="en-US" dirty="0"/>
              <a:t>各个事务的所有更新操作</a:t>
            </a:r>
            <a:endParaRPr lang="en-US" altLang="zh-CN" dirty="0"/>
          </a:p>
          <a:p>
            <a:pPr marL="500939" lvl="1" indent="-201081" defTabSz="1014227" eaLnBrk="1" hangingPunct="1">
              <a:lnSpc>
                <a:spcPts val="2889"/>
              </a:lnSpc>
              <a:buSzPct val="100000"/>
              <a:buChar char="-"/>
            </a:pPr>
            <a:r>
              <a:rPr lang="zh-CN" altLang="en-US" sz="1778" dirty="0">
                <a:solidFill>
                  <a:schemeClr val="tx1">
                    <a:lumMod val="50000"/>
                    <a:lumOff val="50000"/>
                  </a:schemeClr>
                </a:solidFill>
              </a:rPr>
              <a:t>更新前数据的旧值（对插入操作而言，此项为空值）</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rPr>
              <a:t>更新后数据的新值（对删除操作而言</a:t>
            </a:r>
            <a:r>
              <a:rPr lang="en-US" altLang="zh-CN" sz="1778" dirty="0">
                <a:solidFill>
                  <a:schemeClr val="tx1">
                    <a:lumMod val="50000"/>
                    <a:lumOff val="50000"/>
                  </a:schemeClr>
                </a:solidFill>
              </a:rPr>
              <a:t>, </a:t>
            </a:r>
            <a:r>
              <a:rPr lang="zh-CN" altLang="en-US" sz="1778" dirty="0">
                <a:solidFill>
                  <a:schemeClr val="tx1">
                    <a:lumMod val="50000"/>
                    <a:lumOff val="50000"/>
                  </a:schemeClr>
                </a:solidFill>
              </a:rPr>
              <a:t>此项为空值）</a:t>
            </a:r>
          </a:p>
          <a:p>
            <a:pPr defTabSz="1014227" eaLnBrk="1" hangingPunct="1">
              <a:lnSpc>
                <a:spcPct val="150000"/>
              </a:lnSpc>
              <a:buSzPct val="100000"/>
            </a:pPr>
            <a:r>
              <a:rPr lang="zh-CN" altLang="zh-CN" dirty="0"/>
              <a:t>与</a:t>
            </a:r>
            <a:r>
              <a:rPr lang="zh-CN" altLang="en-US" dirty="0"/>
              <a:t>事务有关的内部更新操作</a:t>
            </a:r>
          </a:p>
        </p:txBody>
      </p:sp>
    </p:spTree>
    <p:extLst>
      <p:ext uri="{BB962C8B-B14F-4D97-AF65-F5344CB8AC3E}">
        <p14:creationId xmlns:p14="http://schemas.microsoft.com/office/powerpoint/2010/main" val="974454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记录</a:t>
            </a:r>
            <a:r>
              <a:rPr dirty="0"/>
              <a:t>日志文件的原则</a:t>
            </a:r>
          </a:p>
        </p:txBody>
      </p:sp>
      <p:sp>
        <p:nvSpPr>
          <p:cNvPr id="52227" name="Rectangle 3"/>
          <p:cNvSpPr>
            <a:spLocks noGrp="1" noChangeArrowheads="1"/>
          </p:cNvSpPr>
          <p:nvPr>
            <p:ph sz="quarter" idx="10"/>
          </p:nvPr>
        </p:nvSpPr>
        <p:spPr>
          <a:xfrm>
            <a:off x="687513" y="769938"/>
            <a:ext cx="9247373" cy="1969257"/>
          </a:xfrm>
        </p:spPr>
        <p:txBody>
          <a:bodyPr wrap="square">
            <a:spAutoFit/>
          </a:bodyPr>
          <a:lstStyle/>
          <a:p>
            <a:pPr defTabSz="1014227" eaLnBrk="1" hangingPunct="1">
              <a:lnSpc>
                <a:spcPct val="150000"/>
              </a:lnSpc>
              <a:buSzPct val="100000"/>
            </a:pPr>
            <a:r>
              <a:rPr lang="zh-CN" altLang="en-US" dirty="0"/>
              <a:t>记录的次序严格按并行事务执行的时间次序</a:t>
            </a:r>
          </a:p>
          <a:p>
            <a:pPr defTabSz="1014227" eaLnBrk="1" hangingPunct="1">
              <a:lnSpc>
                <a:spcPct val="150000"/>
              </a:lnSpc>
              <a:buSzPct val="100000"/>
            </a:pPr>
            <a:r>
              <a:rPr lang="zh-CN" altLang="en-US" dirty="0">
                <a:solidFill>
                  <a:srgbClr val="FF0000"/>
                </a:solidFill>
                <a:highlight>
                  <a:srgbClr val="FFFF00"/>
                </a:highlight>
              </a:rPr>
              <a:t>必须先写日志文件，后写数据库</a:t>
            </a:r>
            <a:endParaRPr lang="en-US" altLang="zh-CN" dirty="0">
              <a:solidFill>
                <a:srgbClr val="FF0000"/>
              </a:solidFill>
              <a:highlight>
                <a:srgbClr val="FFFF00"/>
              </a:highlight>
            </a:endParaRPr>
          </a:p>
          <a:p>
            <a:pPr lvl="1" defTabSz="1014227" eaLnBrk="1" hangingPunct="1">
              <a:lnSpc>
                <a:spcPct val="150000"/>
              </a:lnSpc>
              <a:buSzPct val="100000"/>
            </a:pPr>
            <a:r>
              <a:rPr lang="zh-CN" altLang="en-US" sz="1600" dirty="0">
                <a:solidFill>
                  <a:schemeClr val="tx1"/>
                </a:solidFill>
              </a:rPr>
              <a:t>写数据库和写日志文件是两个不同的操作，在这两个操作之间可能发生故障。</a:t>
            </a:r>
          </a:p>
          <a:p>
            <a:pPr lvl="1" defTabSz="1014227" eaLnBrk="1" hangingPunct="1">
              <a:lnSpc>
                <a:spcPct val="150000"/>
              </a:lnSpc>
              <a:buSzPct val="100000"/>
            </a:pPr>
            <a:r>
              <a:rPr lang="zh-CN" altLang="en-US" sz="1600" dirty="0">
                <a:solidFill>
                  <a:schemeClr val="tx1"/>
                </a:solidFill>
              </a:rPr>
              <a:t>如果先写了数据库修改，而在日志文件中没有登记下这个修改，则以后就无法恢复这个修改了。</a:t>
            </a:r>
          </a:p>
        </p:txBody>
      </p:sp>
      <p:sp>
        <p:nvSpPr>
          <p:cNvPr id="47" name="Rectangle 3">
            <a:extLst>
              <a:ext uri="{FF2B5EF4-FFF2-40B4-BE49-F238E27FC236}">
                <a16:creationId xmlns:a16="http://schemas.microsoft.com/office/drawing/2014/main" id="{28189D70-4BEC-41A2-A648-B85E62BD4214}"/>
              </a:ext>
            </a:extLst>
          </p:cNvPr>
          <p:cNvSpPr txBox="1">
            <a:spLocks noChangeArrowheads="1"/>
          </p:cNvSpPr>
          <p:nvPr/>
        </p:nvSpPr>
        <p:spPr>
          <a:xfrm>
            <a:off x="667714" y="2733246"/>
            <a:ext cx="3055785" cy="2264723"/>
          </a:xfrm>
          <a:prstGeom prst="rect">
            <a:avLst/>
          </a:prstGeom>
        </p:spPr>
        <p:txBody>
          <a:bodyPr wrap="square">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lvl="1" defTabSz="1014227" eaLnBrk="1" hangingPunct="1">
              <a:lnSpc>
                <a:spcPct val="150000"/>
              </a:lnSpc>
              <a:buSzPct val="100000"/>
            </a:pPr>
            <a:r>
              <a:rPr lang="zh-CN" altLang="en-US" sz="1600" dirty="0">
                <a:solidFill>
                  <a:schemeClr val="tx1"/>
                </a:solidFill>
              </a:rPr>
              <a:t>如果先写日志，但没有修改数据库，按日志文件恢复时只不过是多执行一次不必要的</a:t>
            </a:r>
            <a:r>
              <a:rPr lang="en-US" altLang="zh-CN" sz="1600" dirty="0">
                <a:solidFill>
                  <a:schemeClr val="tx1"/>
                </a:solidFill>
              </a:rPr>
              <a:t>UNDO</a:t>
            </a:r>
            <a:r>
              <a:rPr lang="zh-CN" altLang="en-US" sz="1600" dirty="0">
                <a:solidFill>
                  <a:schemeClr val="tx1"/>
                </a:solidFill>
              </a:rPr>
              <a:t>操作，并不会影响数据库的正确性。</a:t>
            </a:r>
          </a:p>
        </p:txBody>
      </p:sp>
      <p:grpSp>
        <p:nvGrpSpPr>
          <p:cNvPr id="2" name="组合 1">
            <a:extLst>
              <a:ext uri="{FF2B5EF4-FFF2-40B4-BE49-F238E27FC236}">
                <a16:creationId xmlns:a16="http://schemas.microsoft.com/office/drawing/2014/main" id="{9123CF98-0D16-4CCC-9A76-BC6B358C6920}"/>
              </a:ext>
            </a:extLst>
          </p:cNvPr>
          <p:cNvGrpSpPr/>
          <p:nvPr/>
        </p:nvGrpSpPr>
        <p:grpSpPr>
          <a:xfrm>
            <a:off x="3584790" y="2785490"/>
            <a:ext cx="6599827" cy="2929510"/>
            <a:chOff x="3584790" y="2785490"/>
            <a:chExt cx="6599827" cy="2929510"/>
          </a:xfrm>
        </p:grpSpPr>
        <p:sp>
          <p:nvSpPr>
            <p:cNvPr id="4" name="Rectangle 4">
              <a:extLst>
                <a:ext uri="{FF2B5EF4-FFF2-40B4-BE49-F238E27FC236}">
                  <a16:creationId xmlns:a16="http://schemas.microsoft.com/office/drawing/2014/main" id="{CB6D7A4D-D004-41B1-8BB4-DA9E50B54FCF}"/>
                </a:ext>
              </a:extLst>
            </p:cNvPr>
            <p:cNvSpPr/>
            <p:nvPr/>
          </p:nvSpPr>
          <p:spPr>
            <a:xfrm>
              <a:off x="7998344" y="2785490"/>
              <a:ext cx="2186273" cy="292950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5" name="Rectangle 4">
              <a:extLst>
                <a:ext uri="{FF2B5EF4-FFF2-40B4-BE49-F238E27FC236}">
                  <a16:creationId xmlns:a16="http://schemas.microsoft.com/office/drawing/2014/main" id="{9FA7DA35-AB7F-4438-A99A-9BC0C8AB9B2E}"/>
                </a:ext>
              </a:extLst>
            </p:cNvPr>
            <p:cNvSpPr/>
            <p:nvPr/>
          </p:nvSpPr>
          <p:spPr>
            <a:xfrm>
              <a:off x="3584790" y="2785492"/>
              <a:ext cx="4296253" cy="292950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6" name="任意多边形: 形状 5">
              <a:extLst>
                <a:ext uri="{FF2B5EF4-FFF2-40B4-BE49-F238E27FC236}">
                  <a16:creationId xmlns:a16="http://schemas.microsoft.com/office/drawing/2014/main" id="{53F9FAF7-4947-48B0-9152-02EF6C6DF925}"/>
                </a:ext>
              </a:extLst>
            </p:cNvPr>
            <p:cNvSpPr/>
            <p:nvPr/>
          </p:nvSpPr>
          <p:spPr>
            <a:xfrm>
              <a:off x="8786130" y="4041100"/>
              <a:ext cx="1148756" cy="1434512"/>
            </a:xfrm>
            <a:custGeom>
              <a:avLst/>
              <a:gdLst>
                <a:gd name="connsiteX0" fmla="*/ 5744 w 502554"/>
                <a:gd name="connsiteY0" fmla="*/ 386915 h 541865"/>
                <a:gd name="connsiteX1" fmla="*/ 251277 w 502554"/>
                <a:gd name="connsiteY1" fmla="*/ 488780 h 541865"/>
                <a:gd name="connsiteX2" fmla="*/ 496810 w 502554"/>
                <a:gd name="connsiteY2" fmla="*/ 386915 h 541865"/>
                <a:gd name="connsiteX3" fmla="*/ 502553 w 502554"/>
                <a:gd name="connsiteY3" fmla="*/ 412740 h 541865"/>
                <a:gd name="connsiteX4" fmla="*/ 251277 w 502554"/>
                <a:gd name="connsiteY4" fmla="*/ 541865 h 541865"/>
                <a:gd name="connsiteX5" fmla="*/ 0 w 502554"/>
                <a:gd name="connsiteY5" fmla="*/ 412740 h 541865"/>
                <a:gd name="connsiteX6" fmla="*/ 5744 w 502554"/>
                <a:gd name="connsiteY6" fmla="*/ 386915 h 541865"/>
                <a:gd name="connsiteX7" fmla="*/ 5744 w 502554"/>
                <a:gd name="connsiteY7" fmla="*/ 291048 h 541865"/>
                <a:gd name="connsiteX8" fmla="*/ 251277 w 502554"/>
                <a:gd name="connsiteY8" fmla="*/ 392727 h 541865"/>
                <a:gd name="connsiteX9" fmla="*/ 496810 w 502554"/>
                <a:gd name="connsiteY9" fmla="*/ 291048 h 541865"/>
                <a:gd name="connsiteX10" fmla="*/ 502553 w 502554"/>
                <a:gd name="connsiteY10" fmla="*/ 316826 h 541865"/>
                <a:gd name="connsiteX11" fmla="*/ 251277 w 502554"/>
                <a:gd name="connsiteY11" fmla="*/ 447147 h 541865"/>
                <a:gd name="connsiteX12" fmla="*/ 0 w 502554"/>
                <a:gd name="connsiteY12" fmla="*/ 316826 h 541865"/>
                <a:gd name="connsiteX13" fmla="*/ 5744 w 502554"/>
                <a:gd name="connsiteY13" fmla="*/ 291048 h 541865"/>
                <a:gd name="connsiteX14" fmla="*/ 5744 w 502554"/>
                <a:gd name="connsiteY14" fmla="*/ 197711 h 541865"/>
                <a:gd name="connsiteX15" fmla="*/ 251277 w 502554"/>
                <a:gd name="connsiteY15" fmla="*/ 299540 h 541865"/>
                <a:gd name="connsiteX16" fmla="*/ 496810 w 502554"/>
                <a:gd name="connsiteY16" fmla="*/ 197711 h 541865"/>
                <a:gd name="connsiteX17" fmla="*/ 502553 w 502554"/>
                <a:gd name="connsiteY17" fmla="*/ 224961 h 541865"/>
                <a:gd name="connsiteX18" fmla="*/ 251277 w 502554"/>
                <a:gd name="connsiteY18" fmla="*/ 354040 h 541865"/>
                <a:gd name="connsiteX19" fmla="*/ 0 w 502554"/>
                <a:gd name="connsiteY19" fmla="*/ 224961 h 541865"/>
                <a:gd name="connsiteX20" fmla="*/ 5744 w 502554"/>
                <a:gd name="connsiteY20" fmla="*/ 197711 h 541865"/>
                <a:gd name="connsiteX21" fmla="*/ 251277 w 502554"/>
                <a:gd name="connsiteY21" fmla="*/ 0 h 541865"/>
                <a:gd name="connsiteX22" fmla="*/ 502554 w 502554"/>
                <a:gd name="connsiteY22" fmla="*/ 128972 h 541865"/>
                <a:gd name="connsiteX23" fmla="*/ 251277 w 502554"/>
                <a:gd name="connsiteY23" fmla="*/ 257944 h 541865"/>
                <a:gd name="connsiteX24" fmla="*/ 0 w 502554"/>
                <a:gd name="connsiteY24" fmla="*/ 128972 h 541865"/>
                <a:gd name="connsiteX25" fmla="*/ 251277 w 502554"/>
                <a:gd name="connsiteY25" fmla="*/ 0 h 54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2554" h="541865">
                  <a:moveTo>
                    <a:pt x="5744" y="386915"/>
                  </a:moveTo>
                  <a:cubicBezTo>
                    <a:pt x="30153" y="444304"/>
                    <a:pt x="130664" y="488780"/>
                    <a:pt x="251277" y="488780"/>
                  </a:cubicBezTo>
                  <a:cubicBezTo>
                    <a:pt x="371889" y="488780"/>
                    <a:pt x="473836" y="444304"/>
                    <a:pt x="496810" y="386915"/>
                  </a:cubicBezTo>
                  <a:cubicBezTo>
                    <a:pt x="501117" y="395523"/>
                    <a:pt x="502553" y="404132"/>
                    <a:pt x="502553" y="412740"/>
                  </a:cubicBezTo>
                  <a:cubicBezTo>
                    <a:pt x="502553" y="484476"/>
                    <a:pt x="390556" y="541865"/>
                    <a:pt x="251277" y="541865"/>
                  </a:cubicBezTo>
                  <a:cubicBezTo>
                    <a:pt x="113433" y="541865"/>
                    <a:pt x="0" y="484476"/>
                    <a:pt x="0" y="412740"/>
                  </a:cubicBezTo>
                  <a:cubicBezTo>
                    <a:pt x="0" y="404132"/>
                    <a:pt x="2872" y="395523"/>
                    <a:pt x="5744" y="386915"/>
                  </a:cubicBezTo>
                  <a:close/>
                  <a:moveTo>
                    <a:pt x="5744" y="291048"/>
                  </a:moveTo>
                  <a:cubicBezTo>
                    <a:pt x="30153" y="349764"/>
                    <a:pt x="130664" y="392727"/>
                    <a:pt x="251277" y="392727"/>
                  </a:cubicBezTo>
                  <a:cubicBezTo>
                    <a:pt x="371889" y="392727"/>
                    <a:pt x="473836" y="349764"/>
                    <a:pt x="496810" y="291048"/>
                  </a:cubicBezTo>
                  <a:cubicBezTo>
                    <a:pt x="501117" y="299641"/>
                    <a:pt x="502553" y="308233"/>
                    <a:pt x="502553" y="316826"/>
                  </a:cubicBezTo>
                  <a:cubicBezTo>
                    <a:pt x="502553" y="388431"/>
                    <a:pt x="390556" y="447147"/>
                    <a:pt x="251277" y="447147"/>
                  </a:cubicBezTo>
                  <a:cubicBezTo>
                    <a:pt x="113433" y="447147"/>
                    <a:pt x="0" y="388431"/>
                    <a:pt x="0" y="316826"/>
                  </a:cubicBezTo>
                  <a:cubicBezTo>
                    <a:pt x="0" y="308233"/>
                    <a:pt x="2872" y="299641"/>
                    <a:pt x="5744" y="291048"/>
                  </a:cubicBezTo>
                  <a:close/>
                  <a:moveTo>
                    <a:pt x="5744" y="197711"/>
                  </a:moveTo>
                  <a:cubicBezTo>
                    <a:pt x="30153" y="256514"/>
                    <a:pt x="130664" y="299540"/>
                    <a:pt x="251277" y="299540"/>
                  </a:cubicBezTo>
                  <a:cubicBezTo>
                    <a:pt x="371889" y="299540"/>
                    <a:pt x="473836" y="256514"/>
                    <a:pt x="496810" y="197711"/>
                  </a:cubicBezTo>
                  <a:cubicBezTo>
                    <a:pt x="501117" y="206316"/>
                    <a:pt x="502553" y="214922"/>
                    <a:pt x="502553" y="224961"/>
                  </a:cubicBezTo>
                  <a:cubicBezTo>
                    <a:pt x="502553" y="295237"/>
                    <a:pt x="390556" y="354040"/>
                    <a:pt x="251277" y="354040"/>
                  </a:cubicBezTo>
                  <a:cubicBezTo>
                    <a:pt x="113433" y="354040"/>
                    <a:pt x="0" y="295237"/>
                    <a:pt x="0" y="224961"/>
                  </a:cubicBezTo>
                  <a:cubicBezTo>
                    <a:pt x="0" y="214922"/>
                    <a:pt x="2872" y="206316"/>
                    <a:pt x="5744" y="197711"/>
                  </a:cubicBezTo>
                  <a:close/>
                  <a:moveTo>
                    <a:pt x="251277" y="0"/>
                  </a:moveTo>
                  <a:cubicBezTo>
                    <a:pt x="390053" y="0"/>
                    <a:pt x="502554" y="57743"/>
                    <a:pt x="502554" y="128972"/>
                  </a:cubicBezTo>
                  <a:cubicBezTo>
                    <a:pt x="502554" y="200201"/>
                    <a:pt x="390053" y="257944"/>
                    <a:pt x="251277" y="257944"/>
                  </a:cubicBezTo>
                  <a:cubicBezTo>
                    <a:pt x="112501" y="257944"/>
                    <a:pt x="0" y="200201"/>
                    <a:pt x="0" y="128972"/>
                  </a:cubicBezTo>
                  <a:cubicBezTo>
                    <a:pt x="0" y="57743"/>
                    <a:pt x="112501" y="0"/>
                    <a:pt x="2512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直接箭头连接符 6">
              <a:extLst>
                <a:ext uri="{FF2B5EF4-FFF2-40B4-BE49-F238E27FC236}">
                  <a16:creationId xmlns:a16="http://schemas.microsoft.com/office/drawing/2014/main" id="{03341022-3D5A-4481-A26D-ABF3CBC93923}"/>
                </a:ext>
              </a:extLst>
            </p:cNvPr>
            <p:cNvCxnSpPr>
              <a:cxnSpLocks/>
            </p:cNvCxnSpPr>
            <p:nvPr/>
          </p:nvCxnSpPr>
          <p:spPr bwMode="auto">
            <a:xfrm>
              <a:off x="5455626" y="3530137"/>
              <a:ext cx="1033030" cy="9341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261C5911-4616-4050-AF41-A88946615AD3}"/>
                </a:ext>
              </a:extLst>
            </p:cNvPr>
            <p:cNvGrpSpPr/>
            <p:nvPr/>
          </p:nvGrpSpPr>
          <p:grpSpPr>
            <a:xfrm>
              <a:off x="3726915" y="2934493"/>
              <a:ext cx="1903996" cy="611034"/>
              <a:chOff x="975543" y="1429061"/>
              <a:chExt cx="1903996" cy="611034"/>
            </a:xfrm>
          </p:grpSpPr>
          <p:sp>
            <p:nvSpPr>
              <p:cNvPr id="9" name="íslïḓé">
                <a:extLst>
                  <a:ext uri="{FF2B5EF4-FFF2-40B4-BE49-F238E27FC236}">
                    <a16:creationId xmlns:a16="http://schemas.microsoft.com/office/drawing/2014/main" id="{BAC67868-4247-4471-8D34-EAF86B6D3F21}"/>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 name="任意多边形: 形状 9">
                <a:extLst>
                  <a:ext uri="{FF2B5EF4-FFF2-40B4-BE49-F238E27FC236}">
                    <a16:creationId xmlns:a16="http://schemas.microsoft.com/office/drawing/2014/main" id="{7F68D892-D7F0-4B83-9B01-2DF7694FA005}"/>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任意多边形: 形状 10">
                <a:extLst>
                  <a:ext uri="{FF2B5EF4-FFF2-40B4-BE49-F238E27FC236}">
                    <a16:creationId xmlns:a16="http://schemas.microsoft.com/office/drawing/2014/main" id="{289047D4-2D04-485E-8EA7-FD9463B4A212}"/>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A4F9096F-31BA-4E94-A83D-859F8D0A2E43}"/>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T1</a:t>
                </a:r>
                <a:endParaRPr lang="zh-CN" altLang="en-US" sz="1600" b="1" dirty="0">
                  <a:solidFill>
                    <a:schemeClr val="bg1"/>
                  </a:solidFill>
                </a:endParaRPr>
              </a:p>
            </p:txBody>
          </p:sp>
          <p:sp>
            <p:nvSpPr>
              <p:cNvPr id="13" name="文本框 12">
                <a:extLst>
                  <a:ext uri="{FF2B5EF4-FFF2-40B4-BE49-F238E27FC236}">
                    <a16:creationId xmlns:a16="http://schemas.microsoft.com/office/drawing/2014/main" id="{B4413387-331D-4692-ADBA-C81F020B4F6F}"/>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grpSp>
          <p:nvGrpSpPr>
            <p:cNvPr id="14" name="组合 13">
              <a:extLst>
                <a:ext uri="{FF2B5EF4-FFF2-40B4-BE49-F238E27FC236}">
                  <a16:creationId xmlns:a16="http://schemas.microsoft.com/office/drawing/2014/main" id="{A8AE2EB1-F8A7-4A41-BF64-A63451E29367}"/>
                </a:ext>
              </a:extLst>
            </p:cNvPr>
            <p:cNvGrpSpPr/>
            <p:nvPr/>
          </p:nvGrpSpPr>
          <p:grpSpPr>
            <a:xfrm>
              <a:off x="3725637" y="3931343"/>
              <a:ext cx="1903996" cy="611034"/>
              <a:chOff x="975543" y="1429061"/>
              <a:chExt cx="1903996" cy="611034"/>
            </a:xfrm>
          </p:grpSpPr>
          <p:sp>
            <p:nvSpPr>
              <p:cNvPr id="15" name="íslïḓé">
                <a:extLst>
                  <a:ext uri="{FF2B5EF4-FFF2-40B4-BE49-F238E27FC236}">
                    <a16:creationId xmlns:a16="http://schemas.microsoft.com/office/drawing/2014/main" id="{CC96EFD4-1A6A-4963-89C2-CD3628EAD2E7}"/>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4FD98B11-99A3-454F-92E3-D5BFC35EA21D}"/>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任意多边形: 形状 16">
                <a:extLst>
                  <a:ext uri="{FF2B5EF4-FFF2-40B4-BE49-F238E27FC236}">
                    <a16:creationId xmlns:a16="http://schemas.microsoft.com/office/drawing/2014/main" id="{673179B3-1452-457F-9A31-AB47825C3D74}"/>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DB6FBAAB-4FD5-41F6-A9C5-9CF13815767A}"/>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T2</a:t>
                </a:r>
                <a:endParaRPr lang="zh-CN" altLang="en-US" sz="1600" b="1" dirty="0">
                  <a:solidFill>
                    <a:schemeClr val="bg1"/>
                  </a:solidFill>
                </a:endParaRPr>
              </a:p>
            </p:txBody>
          </p:sp>
          <p:sp>
            <p:nvSpPr>
              <p:cNvPr id="19" name="文本框 18">
                <a:extLst>
                  <a:ext uri="{FF2B5EF4-FFF2-40B4-BE49-F238E27FC236}">
                    <a16:creationId xmlns:a16="http://schemas.microsoft.com/office/drawing/2014/main" id="{8DE88E3A-2A57-4686-BD1D-DA5E11C1558B}"/>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grpSp>
          <p:nvGrpSpPr>
            <p:cNvPr id="20" name="组合 19">
              <a:extLst>
                <a:ext uri="{FF2B5EF4-FFF2-40B4-BE49-F238E27FC236}">
                  <a16:creationId xmlns:a16="http://schemas.microsoft.com/office/drawing/2014/main" id="{3CC2E534-2E84-4B3F-90C2-96650F5821EA}"/>
                </a:ext>
              </a:extLst>
            </p:cNvPr>
            <p:cNvGrpSpPr/>
            <p:nvPr/>
          </p:nvGrpSpPr>
          <p:grpSpPr>
            <a:xfrm>
              <a:off x="3775904" y="4863508"/>
              <a:ext cx="1903996" cy="611034"/>
              <a:chOff x="975543" y="1429061"/>
              <a:chExt cx="1903996" cy="611034"/>
            </a:xfrm>
          </p:grpSpPr>
          <p:sp>
            <p:nvSpPr>
              <p:cNvPr id="21" name="íslïḓé">
                <a:extLst>
                  <a:ext uri="{FF2B5EF4-FFF2-40B4-BE49-F238E27FC236}">
                    <a16:creationId xmlns:a16="http://schemas.microsoft.com/office/drawing/2014/main" id="{DB6BC525-CA92-48B3-AF48-C194BDD2B083}"/>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2" name="任意多边形: 形状 21">
                <a:extLst>
                  <a:ext uri="{FF2B5EF4-FFF2-40B4-BE49-F238E27FC236}">
                    <a16:creationId xmlns:a16="http://schemas.microsoft.com/office/drawing/2014/main" id="{6A26B2FD-0ADC-4A46-B605-E7C1CBF884B7}"/>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任意多边形: 形状 22">
                <a:extLst>
                  <a:ext uri="{FF2B5EF4-FFF2-40B4-BE49-F238E27FC236}">
                    <a16:creationId xmlns:a16="http://schemas.microsoft.com/office/drawing/2014/main" id="{0DD254FE-3361-4917-9F02-BAD2F7E9E0B2}"/>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文本框 23">
                <a:extLst>
                  <a:ext uri="{FF2B5EF4-FFF2-40B4-BE49-F238E27FC236}">
                    <a16:creationId xmlns:a16="http://schemas.microsoft.com/office/drawing/2014/main" id="{22CBFC2D-BFBE-42DA-A329-A1BB70EDB8D4}"/>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T3</a:t>
                </a:r>
                <a:endParaRPr lang="zh-CN" altLang="en-US" sz="1600" b="1" dirty="0">
                  <a:solidFill>
                    <a:schemeClr val="bg1"/>
                  </a:solidFill>
                </a:endParaRPr>
              </a:p>
            </p:txBody>
          </p:sp>
          <p:sp>
            <p:nvSpPr>
              <p:cNvPr id="25" name="文本框 24">
                <a:extLst>
                  <a:ext uri="{FF2B5EF4-FFF2-40B4-BE49-F238E27FC236}">
                    <a16:creationId xmlns:a16="http://schemas.microsoft.com/office/drawing/2014/main" id="{5E383F60-DB5D-4370-8C63-33D827C650EC}"/>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sp>
          <p:nvSpPr>
            <p:cNvPr id="26" name="文本框 25">
              <a:extLst>
                <a:ext uri="{FF2B5EF4-FFF2-40B4-BE49-F238E27FC236}">
                  <a16:creationId xmlns:a16="http://schemas.microsoft.com/office/drawing/2014/main" id="{7BD07CE8-EA8B-4873-933E-5F575DADD793}"/>
                </a:ext>
              </a:extLst>
            </p:cNvPr>
            <p:cNvSpPr txBox="1"/>
            <p:nvPr/>
          </p:nvSpPr>
          <p:spPr>
            <a:xfrm>
              <a:off x="6576355" y="4118523"/>
              <a:ext cx="1210588"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数据库缓存</a:t>
              </a:r>
            </a:p>
          </p:txBody>
        </p:sp>
        <p:cxnSp>
          <p:nvCxnSpPr>
            <p:cNvPr id="27" name="直接箭头连接符 26">
              <a:extLst>
                <a:ext uri="{FF2B5EF4-FFF2-40B4-BE49-F238E27FC236}">
                  <a16:creationId xmlns:a16="http://schemas.microsoft.com/office/drawing/2014/main" id="{3A9B6914-A811-4992-BCBB-B3230B3E3A16}"/>
                </a:ext>
              </a:extLst>
            </p:cNvPr>
            <p:cNvCxnSpPr>
              <a:cxnSpLocks/>
            </p:cNvCxnSpPr>
            <p:nvPr/>
          </p:nvCxnSpPr>
          <p:spPr bwMode="auto">
            <a:xfrm>
              <a:off x="7522744" y="4751648"/>
              <a:ext cx="1214568" cy="15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6831F80B-9D13-4AB6-A84D-03AB344B5BDE}"/>
                </a:ext>
              </a:extLst>
            </p:cNvPr>
            <p:cNvSpPr txBox="1"/>
            <p:nvPr/>
          </p:nvSpPr>
          <p:spPr>
            <a:xfrm>
              <a:off x="9034967" y="4122796"/>
              <a:ext cx="556563" cy="400110"/>
            </a:xfrm>
            <a:prstGeom prst="rect">
              <a:avLst/>
            </a:prstGeom>
            <a:noFill/>
          </p:spPr>
          <p:txBody>
            <a:bodyPr wrap="none" rtlCol="0">
              <a:spAutoFit/>
            </a:bodyPr>
            <a:lstStyle/>
            <a:p>
              <a:r>
                <a:rPr lang="en-US" altLang="zh-CN" sz="2000" b="1" dirty="0">
                  <a:solidFill>
                    <a:schemeClr val="bg1"/>
                  </a:solidFill>
                </a:rPr>
                <a:t>DB</a:t>
              </a:r>
              <a:endParaRPr lang="zh-CN" altLang="en-US" sz="2000" b="1" dirty="0">
                <a:solidFill>
                  <a:schemeClr val="bg1"/>
                </a:solidFill>
              </a:endParaRPr>
            </a:p>
          </p:txBody>
        </p:sp>
        <p:sp>
          <p:nvSpPr>
            <p:cNvPr id="29" name="任意多边形: 形状 28">
              <a:extLst>
                <a:ext uri="{FF2B5EF4-FFF2-40B4-BE49-F238E27FC236}">
                  <a16:creationId xmlns:a16="http://schemas.microsoft.com/office/drawing/2014/main" id="{2531F7D4-DE9D-442E-B051-8424D85AB75D}"/>
                </a:ext>
              </a:extLst>
            </p:cNvPr>
            <p:cNvSpPr/>
            <p:nvPr/>
          </p:nvSpPr>
          <p:spPr>
            <a:xfrm>
              <a:off x="6536169" y="4448034"/>
              <a:ext cx="969342" cy="80543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 name="connsiteX170" fmla="*/ 325000 h 606722"/>
                <a:gd name="connsiteY170" fmla="*/ 325000 h 606722"/>
                <a:gd name="connsiteX171" fmla="*/ 325000 h 606722"/>
                <a:gd name="connsiteY171" fmla="*/ 325000 h 606722"/>
                <a:gd name="connsiteX172" fmla="*/ 325000 h 606722"/>
                <a:gd name="connsiteY172" fmla="*/ 325000 h 606722"/>
                <a:gd name="connsiteX173" fmla="*/ 325000 h 606722"/>
                <a:gd name="connsiteY173" fmla="*/ 325000 h 606722"/>
                <a:gd name="connsiteX174" fmla="*/ 325000 h 606722"/>
                <a:gd name="connsiteY174" fmla="*/ 325000 h 606722"/>
                <a:gd name="connsiteX175" fmla="*/ 325000 h 606722"/>
                <a:gd name="connsiteY175" fmla="*/ 325000 h 606722"/>
                <a:gd name="connsiteX176" fmla="*/ 325000 h 606722"/>
                <a:gd name="connsiteY176" fmla="*/ 325000 h 606722"/>
                <a:gd name="connsiteX177" fmla="*/ 325000 h 606722"/>
                <a:gd name="connsiteY177" fmla="*/ 325000 h 606722"/>
                <a:gd name="connsiteX178" fmla="*/ 325000 h 606722"/>
                <a:gd name="connsiteY178" fmla="*/ 325000 h 606722"/>
                <a:gd name="connsiteX179" fmla="*/ 325000 h 606722"/>
                <a:gd name="connsiteY179" fmla="*/ 325000 h 606722"/>
                <a:gd name="connsiteX180" fmla="*/ 325000 h 606722"/>
                <a:gd name="connsiteY180" fmla="*/ 325000 h 606722"/>
                <a:gd name="connsiteX181" fmla="*/ 325000 h 606722"/>
                <a:gd name="connsiteY181" fmla="*/ 325000 h 606722"/>
                <a:gd name="connsiteX182" fmla="*/ 325000 h 606722"/>
                <a:gd name="connsiteY182" fmla="*/ 325000 h 606722"/>
                <a:gd name="connsiteX183" fmla="*/ 325000 h 606722"/>
                <a:gd name="connsiteY183" fmla="*/ 325000 h 606722"/>
                <a:gd name="connsiteX184" fmla="*/ 325000 h 606722"/>
                <a:gd name="connsiteY184" fmla="*/ 325000 h 606722"/>
                <a:gd name="connsiteX185" fmla="*/ 325000 h 606722"/>
                <a:gd name="connsiteY185" fmla="*/ 325000 h 606722"/>
                <a:gd name="connsiteX186" fmla="*/ 325000 h 606722"/>
                <a:gd name="connsiteY186" fmla="*/ 325000 h 606722"/>
                <a:gd name="connsiteX187" fmla="*/ 325000 h 606722"/>
                <a:gd name="connsiteY187" fmla="*/ 325000 h 606722"/>
                <a:gd name="connsiteX188" fmla="*/ 325000 h 606722"/>
                <a:gd name="connsiteY188" fmla="*/ 325000 h 606722"/>
                <a:gd name="connsiteX189" fmla="*/ 325000 h 606722"/>
                <a:gd name="connsiteY189" fmla="*/ 325000 h 606722"/>
                <a:gd name="connsiteX190" fmla="*/ 325000 h 606722"/>
                <a:gd name="connsiteY190" fmla="*/ 325000 h 606722"/>
                <a:gd name="connsiteX191" fmla="*/ 325000 h 606722"/>
                <a:gd name="connsiteY191" fmla="*/ 325000 h 606722"/>
                <a:gd name="connsiteX192" fmla="*/ 325000 h 606722"/>
                <a:gd name="connsiteY192" fmla="*/ 325000 h 606722"/>
                <a:gd name="connsiteX193" fmla="*/ 325000 h 606722"/>
                <a:gd name="connsiteY193" fmla="*/ 325000 h 606722"/>
                <a:gd name="connsiteX194" fmla="*/ 325000 h 606722"/>
                <a:gd name="connsiteY194" fmla="*/ 325000 h 606722"/>
                <a:gd name="connsiteX195" fmla="*/ 325000 h 606722"/>
                <a:gd name="connsiteY195" fmla="*/ 325000 h 606722"/>
                <a:gd name="connsiteX196" fmla="*/ 325000 h 606722"/>
                <a:gd name="connsiteY196" fmla="*/ 325000 h 606722"/>
                <a:gd name="connsiteX197" fmla="*/ 325000 h 606722"/>
                <a:gd name="connsiteY197" fmla="*/ 325000 h 606722"/>
                <a:gd name="connsiteX198" fmla="*/ 325000 h 606722"/>
                <a:gd name="connsiteY198" fmla="*/ 325000 h 606722"/>
                <a:gd name="connsiteX199" fmla="*/ 325000 h 606722"/>
                <a:gd name="connsiteY199" fmla="*/ 325000 h 606722"/>
                <a:gd name="connsiteX200" fmla="*/ 325000 h 606722"/>
                <a:gd name="connsiteY200" fmla="*/ 325000 h 606722"/>
                <a:gd name="connsiteX201" fmla="*/ 325000 h 606722"/>
                <a:gd name="connsiteY201" fmla="*/ 325000 h 606722"/>
                <a:gd name="connsiteX202" fmla="*/ 325000 h 606722"/>
                <a:gd name="connsiteY202" fmla="*/ 325000 h 606722"/>
                <a:gd name="connsiteX203" fmla="*/ 325000 h 606722"/>
                <a:gd name="connsiteY203" fmla="*/ 325000 h 606722"/>
                <a:gd name="connsiteX204" fmla="*/ 325000 h 606722"/>
                <a:gd name="connsiteY204" fmla="*/ 325000 h 606722"/>
                <a:gd name="connsiteX205" fmla="*/ 325000 h 606722"/>
                <a:gd name="connsiteY205" fmla="*/ 325000 h 606722"/>
                <a:gd name="connsiteX206" fmla="*/ 325000 h 606722"/>
                <a:gd name="connsiteY206" fmla="*/ 325000 h 606722"/>
                <a:gd name="connsiteX207" fmla="*/ 325000 h 606722"/>
                <a:gd name="connsiteY207" fmla="*/ 325000 h 606722"/>
                <a:gd name="connsiteX208" fmla="*/ 325000 h 606722"/>
                <a:gd name="connsiteY208" fmla="*/ 325000 h 606722"/>
                <a:gd name="connsiteX209" fmla="*/ 325000 h 606722"/>
                <a:gd name="connsiteY209" fmla="*/ 325000 h 606722"/>
                <a:gd name="connsiteX210" fmla="*/ 325000 h 606722"/>
                <a:gd name="connsiteY210" fmla="*/ 325000 h 606722"/>
                <a:gd name="connsiteX211" fmla="*/ 325000 h 606722"/>
                <a:gd name="connsiteY211" fmla="*/ 325000 h 606722"/>
                <a:gd name="connsiteX212" fmla="*/ 325000 h 606722"/>
                <a:gd name="connsiteY212" fmla="*/ 325000 h 606722"/>
                <a:gd name="connsiteX213" fmla="*/ 325000 h 606722"/>
                <a:gd name="connsiteY213" fmla="*/ 325000 h 606722"/>
                <a:gd name="connsiteX214" fmla="*/ 325000 h 606722"/>
                <a:gd name="connsiteY214" fmla="*/ 325000 h 606722"/>
                <a:gd name="connsiteX215" fmla="*/ 325000 h 606722"/>
                <a:gd name="connsiteY215" fmla="*/ 325000 h 606722"/>
                <a:gd name="connsiteX216" fmla="*/ 325000 h 606722"/>
                <a:gd name="connsiteY216" fmla="*/ 325000 h 606722"/>
                <a:gd name="connsiteX217" fmla="*/ 325000 h 606722"/>
                <a:gd name="connsiteY217" fmla="*/ 325000 h 606722"/>
                <a:gd name="connsiteX218" fmla="*/ 325000 h 606722"/>
                <a:gd name="connsiteY218" fmla="*/ 325000 h 606722"/>
                <a:gd name="connsiteX219" fmla="*/ 325000 h 606722"/>
                <a:gd name="connsiteY219" fmla="*/ 325000 h 606722"/>
                <a:gd name="connsiteX220" fmla="*/ 325000 h 606722"/>
                <a:gd name="connsiteY220" fmla="*/ 325000 h 606722"/>
                <a:gd name="connsiteX221" fmla="*/ 325000 h 606722"/>
                <a:gd name="connsiteY221" fmla="*/ 325000 h 606722"/>
                <a:gd name="connsiteX222" fmla="*/ 325000 h 606722"/>
                <a:gd name="connsiteY222" fmla="*/ 325000 h 606722"/>
                <a:gd name="connsiteX223" fmla="*/ 325000 h 606722"/>
                <a:gd name="connsiteY223" fmla="*/ 325000 h 606722"/>
                <a:gd name="connsiteX224" fmla="*/ 325000 h 606722"/>
                <a:gd name="connsiteY224" fmla="*/ 325000 h 606722"/>
                <a:gd name="connsiteX225" fmla="*/ 325000 h 606722"/>
                <a:gd name="connsiteY225" fmla="*/ 325000 h 606722"/>
                <a:gd name="connsiteX226" fmla="*/ 325000 h 606722"/>
                <a:gd name="connsiteY226" fmla="*/ 325000 h 606722"/>
                <a:gd name="connsiteX227" fmla="*/ 325000 h 606722"/>
                <a:gd name="connsiteY227" fmla="*/ 325000 h 606722"/>
                <a:gd name="connsiteX228" fmla="*/ 325000 h 606722"/>
                <a:gd name="connsiteY228" fmla="*/ 325000 h 606722"/>
                <a:gd name="connsiteX229" fmla="*/ 325000 h 606722"/>
                <a:gd name="connsiteY229" fmla="*/ 325000 h 606722"/>
                <a:gd name="connsiteX230" fmla="*/ 325000 h 606722"/>
                <a:gd name="connsiteY230" fmla="*/ 325000 h 606722"/>
                <a:gd name="connsiteX231" fmla="*/ 325000 h 606722"/>
                <a:gd name="connsiteY231" fmla="*/ 325000 h 606722"/>
                <a:gd name="connsiteX232" fmla="*/ 325000 h 606722"/>
                <a:gd name="connsiteY232" fmla="*/ 325000 h 606722"/>
                <a:gd name="connsiteX233" fmla="*/ 325000 h 606722"/>
                <a:gd name="connsiteY233" fmla="*/ 325000 h 606722"/>
                <a:gd name="connsiteX234" fmla="*/ 325000 h 606722"/>
                <a:gd name="connsiteY234" fmla="*/ 325000 h 606722"/>
                <a:gd name="connsiteX235" fmla="*/ 325000 h 606722"/>
                <a:gd name="connsiteY235" fmla="*/ 325000 h 606722"/>
                <a:gd name="connsiteX236" fmla="*/ 325000 h 606722"/>
                <a:gd name="connsiteY236" fmla="*/ 325000 h 606722"/>
                <a:gd name="connsiteX237" fmla="*/ 325000 h 606722"/>
                <a:gd name="connsiteY237" fmla="*/ 325000 h 606722"/>
                <a:gd name="connsiteX238" fmla="*/ 325000 h 606722"/>
                <a:gd name="connsiteY238" fmla="*/ 325000 h 606722"/>
                <a:gd name="connsiteX239" fmla="*/ 325000 h 606722"/>
                <a:gd name="connsiteY239" fmla="*/ 325000 h 606722"/>
                <a:gd name="connsiteX240" fmla="*/ 325000 h 606722"/>
                <a:gd name="connsiteY240" fmla="*/ 325000 h 606722"/>
                <a:gd name="connsiteX241" fmla="*/ 325000 h 606722"/>
                <a:gd name="connsiteY241" fmla="*/ 325000 h 606722"/>
                <a:gd name="connsiteX242" fmla="*/ 325000 h 606722"/>
                <a:gd name="connsiteY242" fmla="*/ 325000 h 606722"/>
                <a:gd name="connsiteX243" fmla="*/ 325000 h 606722"/>
                <a:gd name="connsiteY243" fmla="*/ 325000 h 606722"/>
                <a:gd name="connsiteX244" fmla="*/ 325000 h 606722"/>
                <a:gd name="connsiteY244" fmla="*/ 325000 h 606722"/>
                <a:gd name="connsiteX245" fmla="*/ 325000 h 606722"/>
                <a:gd name="connsiteY245" fmla="*/ 325000 h 606722"/>
                <a:gd name="connsiteX246" fmla="*/ 325000 h 606722"/>
                <a:gd name="connsiteY246" fmla="*/ 325000 h 606722"/>
                <a:gd name="connsiteX247" fmla="*/ 325000 h 606722"/>
                <a:gd name="connsiteY247" fmla="*/ 325000 h 606722"/>
                <a:gd name="connsiteX248" fmla="*/ 325000 h 606722"/>
                <a:gd name="connsiteY248" fmla="*/ 325000 h 606722"/>
                <a:gd name="connsiteX249" fmla="*/ 325000 h 606722"/>
                <a:gd name="connsiteY249" fmla="*/ 325000 h 606722"/>
                <a:gd name="connsiteX250" fmla="*/ 325000 h 606722"/>
                <a:gd name="connsiteY250" fmla="*/ 325000 h 606722"/>
                <a:gd name="connsiteX251" fmla="*/ 325000 h 606722"/>
                <a:gd name="connsiteY251" fmla="*/ 325000 h 606722"/>
                <a:gd name="connsiteX252" fmla="*/ 325000 h 606722"/>
                <a:gd name="connsiteY252" fmla="*/ 325000 h 606722"/>
                <a:gd name="connsiteX253" fmla="*/ 325000 h 606722"/>
                <a:gd name="connsiteY253" fmla="*/ 325000 h 606722"/>
                <a:gd name="connsiteX254" fmla="*/ 325000 h 606722"/>
                <a:gd name="connsiteY254" fmla="*/ 325000 h 606722"/>
                <a:gd name="connsiteX255" fmla="*/ 325000 h 606722"/>
                <a:gd name="connsiteY255" fmla="*/ 325000 h 606722"/>
                <a:gd name="connsiteX256" fmla="*/ 325000 h 606722"/>
                <a:gd name="connsiteY256" fmla="*/ 325000 h 606722"/>
                <a:gd name="connsiteX257" fmla="*/ 325000 h 606722"/>
                <a:gd name="connsiteY257" fmla="*/ 325000 h 606722"/>
                <a:gd name="connsiteX258" fmla="*/ 325000 h 606722"/>
                <a:gd name="connsiteY258" fmla="*/ 325000 h 606722"/>
                <a:gd name="connsiteX259" fmla="*/ 325000 h 606722"/>
                <a:gd name="connsiteY259" fmla="*/ 325000 h 606722"/>
                <a:gd name="connsiteX260" fmla="*/ 325000 h 606722"/>
                <a:gd name="connsiteY260" fmla="*/ 325000 h 606722"/>
                <a:gd name="connsiteX261" fmla="*/ 325000 h 606722"/>
                <a:gd name="connsiteY261" fmla="*/ 325000 h 606722"/>
                <a:gd name="connsiteX262" fmla="*/ 325000 h 606722"/>
                <a:gd name="connsiteY262" fmla="*/ 325000 h 606722"/>
                <a:gd name="connsiteX263" fmla="*/ 325000 h 606722"/>
                <a:gd name="connsiteY263" fmla="*/ 325000 h 606722"/>
                <a:gd name="connsiteX264" fmla="*/ 325000 h 606722"/>
                <a:gd name="connsiteY264" fmla="*/ 325000 h 606722"/>
                <a:gd name="connsiteX265" fmla="*/ 325000 h 606722"/>
                <a:gd name="connsiteY265" fmla="*/ 325000 h 606722"/>
                <a:gd name="connsiteX266" fmla="*/ 325000 h 606722"/>
                <a:gd name="connsiteY266" fmla="*/ 325000 h 606722"/>
                <a:gd name="connsiteX267" fmla="*/ 325000 h 606722"/>
                <a:gd name="connsiteY267" fmla="*/ 325000 h 606722"/>
                <a:gd name="connsiteX268" fmla="*/ 325000 h 606722"/>
                <a:gd name="connsiteY268" fmla="*/ 325000 h 606722"/>
                <a:gd name="connsiteX269" fmla="*/ 325000 h 606722"/>
                <a:gd name="connsiteY269" fmla="*/ 325000 h 606722"/>
                <a:gd name="connsiteX270" fmla="*/ 325000 h 606722"/>
                <a:gd name="connsiteY270" fmla="*/ 325000 h 606722"/>
                <a:gd name="connsiteX271" fmla="*/ 325000 h 606722"/>
                <a:gd name="connsiteY271" fmla="*/ 325000 h 606722"/>
                <a:gd name="connsiteX272" fmla="*/ 325000 h 606722"/>
                <a:gd name="connsiteY272" fmla="*/ 325000 h 606722"/>
                <a:gd name="connsiteX273" fmla="*/ 325000 h 606722"/>
                <a:gd name="connsiteY273" fmla="*/ 325000 h 606722"/>
                <a:gd name="connsiteX274" fmla="*/ 325000 h 606722"/>
                <a:gd name="connsiteY274" fmla="*/ 325000 h 606722"/>
                <a:gd name="connsiteX275" fmla="*/ 325000 h 606722"/>
                <a:gd name="connsiteY275" fmla="*/ 325000 h 606722"/>
                <a:gd name="connsiteX276" fmla="*/ 325000 h 606722"/>
                <a:gd name="connsiteY276" fmla="*/ 325000 h 606722"/>
                <a:gd name="connsiteX277" fmla="*/ 325000 h 606722"/>
                <a:gd name="connsiteY277" fmla="*/ 325000 h 606722"/>
                <a:gd name="connsiteX278" fmla="*/ 325000 h 606722"/>
                <a:gd name="connsiteY278" fmla="*/ 325000 h 606722"/>
                <a:gd name="connsiteX279" fmla="*/ 325000 h 606722"/>
                <a:gd name="connsiteY279" fmla="*/ 325000 h 606722"/>
                <a:gd name="connsiteX280" fmla="*/ 325000 h 606722"/>
                <a:gd name="connsiteY280" fmla="*/ 325000 h 606722"/>
                <a:gd name="connsiteX281" fmla="*/ 325000 h 606722"/>
                <a:gd name="connsiteY281" fmla="*/ 325000 h 606722"/>
                <a:gd name="connsiteX282" fmla="*/ 325000 h 606722"/>
                <a:gd name="connsiteY282" fmla="*/ 325000 h 606722"/>
                <a:gd name="connsiteX283" fmla="*/ 325000 h 606722"/>
                <a:gd name="connsiteY283" fmla="*/ 325000 h 606722"/>
                <a:gd name="connsiteX284" fmla="*/ 325000 h 606722"/>
                <a:gd name="connsiteY284" fmla="*/ 325000 h 606722"/>
                <a:gd name="connsiteX285" fmla="*/ 325000 h 606722"/>
                <a:gd name="connsiteY285" fmla="*/ 325000 h 606722"/>
                <a:gd name="connsiteX286" fmla="*/ 325000 h 606722"/>
                <a:gd name="connsiteY286" fmla="*/ 325000 h 606722"/>
                <a:gd name="connsiteX287" fmla="*/ 325000 h 606722"/>
                <a:gd name="connsiteY287" fmla="*/ 325000 h 606722"/>
                <a:gd name="connsiteX288" fmla="*/ 325000 h 606722"/>
                <a:gd name="connsiteY288" fmla="*/ 325000 h 606722"/>
                <a:gd name="connsiteX289" fmla="*/ 325000 h 606722"/>
                <a:gd name="connsiteY289" fmla="*/ 325000 h 606722"/>
                <a:gd name="connsiteX290" fmla="*/ 325000 h 606722"/>
                <a:gd name="connsiteY290" fmla="*/ 325000 h 606722"/>
                <a:gd name="connsiteX291" fmla="*/ 325000 h 606722"/>
                <a:gd name="connsiteY291" fmla="*/ 325000 h 606722"/>
                <a:gd name="connsiteX292" fmla="*/ 325000 h 606722"/>
                <a:gd name="connsiteY292" fmla="*/ 325000 h 606722"/>
                <a:gd name="connsiteX293" fmla="*/ 325000 h 606722"/>
                <a:gd name="connsiteY293" fmla="*/ 325000 h 606722"/>
                <a:gd name="connsiteX294" fmla="*/ 325000 h 606722"/>
                <a:gd name="connsiteY294" fmla="*/ 325000 h 606722"/>
                <a:gd name="connsiteX295" fmla="*/ 325000 h 606722"/>
                <a:gd name="connsiteY295" fmla="*/ 325000 h 606722"/>
                <a:gd name="connsiteX296" fmla="*/ 325000 h 606722"/>
                <a:gd name="connsiteY296" fmla="*/ 325000 h 606722"/>
                <a:gd name="connsiteX297" fmla="*/ 325000 h 606722"/>
                <a:gd name="connsiteY297" fmla="*/ 325000 h 606722"/>
                <a:gd name="connsiteX298" fmla="*/ 325000 h 606722"/>
                <a:gd name="connsiteY298" fmla="*/ 325000 h 606722"/>
                <a:gd name="connsiteX299" fmla="*/ 325000 h 606722"/>
                <a:gd name="connsiteY299" fmla="*/ 325000 h 606722"/>
                <a:gd name="connsiteX300" fmla="*/ 325000 h 606722"/>
                <a:gd name="connsiteY300" fmla="*/ 325000 h 606722"/>
                <a:gd name="connsiteX301" fmla="*/ 325000 h 606722"/>
                <a:gd name="connsiteY301" fmla="*/ 325000 h 606722"/>
                <a:gd name="connsiteX302" fmla="*/ 325000 h 606722"/>
                <a:gd name="connsiteY302" fmla="*/ 325000 h 606722"/>
                <a:gd name="connsiteX303" fmla="*/ 325000 h 606722"/>
                <a:gd name="connsiteY303" fmla="*/ 325000 h 606722"/>
                <a:gd name="connsiteX304" fmla="*/ 325000 h 606722"/>
                <a:gd name="connsiteY304" fmla="*/ 325000 h 606722"/>
                <a:gd name="connsiteX305" fmla="*/ 325000 h 606722"/>
                <a:gd name="connsiteY305" fmla="*/ 325000 h 606722"/>
                <a:gd name="connsiteX306" fmla="*/ 325000 h 606722"/>
                <a:gd name="connsiteY306" fmla="*/ 325000 h 606722"/>
                <a:gd name="connsiteX307" fmla="*/ 325000 h 606722"/>
                <a:gd name="connsiteY307" fmla="*/ 325000 h 606722"/>
                <a:gd name="connsiteX308" fmla="*/ 325000 h 606722"/>
                <a:gd name="connsiteY308" fmla="*/ 325000 h 606722"/>
                <a:gd name="connsiteX309" fmla="*/ 325000 h 606722"/>
                <a:gd name="connsiteY309" fmla="*/ 325000 h 606722"/>
                <a:gd name="connsiteX310" fmla="*/ 325000 h 606722"/>
                <a:gd name="connsiteY310" fmla="*/ 325000 h 606722"/>
                <a:gd name="connsiteX311" fmla="*/ 325000 h 606722"/>
                <a:gd name="connsiteY311" fmla="*/ 325000 h 606722"/>
                <a:gd name="connsiteX312" fmla="*/ 325000 h 606722"/>
                <a:gd name="connsiteY312" fmla="*/ 325000 h 606722"/>
                <a:gd name="connsiteX313" fmla="*/ 325000 h 606722"/>
                <a:gd name="connsiteY313" fmla="*/ 325000 h 606722"/>
                <a:gd name="connsiteX314" fmla="*/ 325000 h 606722"/>
                <a:gd name="connsiteY314" fmla="*/ 325000 h 606722"/>
                <a:gd name="connsiteX315" fmla="*/ 325000 h 606722"/>
                <a:gd name="connsiteY315" fmla="*/ 325000 h 606722"/>
                <a:gd name="connsiteX316" fmla="*/ 325000 h 606722"/>
                <a:gd name="connsiteY316" fmla="*/ 325000 h 606722"/>
                <a:gd name="connsiteX317" fmla="*/ 325000 h 606722"/>
                <a:gd name="connsiteY317" fmla="*/ 325000 h 606722"/>
                <a:gd name="connsiteX318" fmla="*/ 325000 h 606722"/>
                <a:gd name="connsiteY318" fmla="*/ 325000 h 606722"/>
                <a:gd name="connsiteX319" fmla="*/ 325000 h 606722"/>
                <a:gd name="connsiteY319" fmla="*/ 325000 h 606722"/>
                <a:gd name="connsiteX320" fmla="*/ 325000 h 606722"/>
                <a:gd name="connsiteY320" fmla="*/ 325000 h 606722"/>
                <a:gd name="connsiteX321" fmla="*/ 325000 h 606722"/>
                <a:gd name="connsiteY321" fmla="*/ 325000 h 606722"/>
                <a:gd name="connsiteX322" fmla="*/ 325000 h 606722"/>
                <a:gd name="connsiteY322" fmla="*/ 325000 h 606722"/>
                <a:gd name="connsiteX323" fmla="*/ 325000 h 606722"/>
                <a:gd name="connsiteY323" fmla="*/ 325000 h 606722"/>
                <a:gd name="connsiteX324" fmla="*/ 325000 h 606722"/>
                <a:gd name="connsiteY324" fmla="*/ 325000 h 606722"/>
                <a:gd name="connsiteX325" fmla="*/ 325000 h 606722"/>
                <a:gd name="connsiteY325" fmla="*/ 325000 h 606722"/>
                <a:gd name="connsiteX326" fmla="*/ 325000 h 606722"/>
                <a:gd name="connsiteY326" fmla="*/ 325000 h 606722"/>
                <a:gd name="connsiteX327" fmla="*/ 325000 h 606722"/>
                <a:gd name="connsiteY327" fmla="*/ 325000 h 606722"/>
                <a:gd name="connsiteX328" fmla="*/ 325000 h 606722"/>
                <a:gd name="connsiteY328" fmla="*/ 325000 h 606722"/>
                <a:gd name="connsiteX329" fmla="*/ 325000 h 606722"/>
                <a:gd name="connsiteY329" fmla="*/ 325000 h 606722"/>
                <a:gd name="connsiteX330" fmla="*/ 325000 h 606722"/>
                <a:gd name="connsiteY330" fmla="*/ 325000 h 606722"/>
                <a:gd name="connsiteX331" fmla="*/ 325000 h 606722"/>
                <a:gd name="connsiteY331" fmla="*/ 325000 h 606722"/>
                <a:gd name="connsiteX332" fmla="*/ 325000 h 606722"/>
                <a:gd name="connsiteY332" fmla="*/ 325000 h 606722"/>
                <a:gd name="connsiteX333" fmla="*/ 325000 h 606722"/>
                <a:gd name="connsiteY333" fmla="*/ 325000 h 606722"/>
                <a:gd name="connsiteX334" fmla="*/ 325000 h 606722"/>
                <a:gd name="connsiteY334" fmla="*/ 325000 h 606722"/>
                <a:gd name="connsiteX335" fmla="*/ 325000 h 606722"/>
                <a:gd name="connsiteY335" fmla="*/ 325000 h 606722"/>
                <a:gd name="connsiteX336" fmla="*/ 325000 h 606722"/>
                <a:gd name="connsiteY336" fmla="*/ 325000 h 606722"/>
                <a:gd name="connsiteX337" fmla="*/ 325000 h 606722"/>
                <a:gd name="connsiteY337" fmla="*/ 325000 h 606722"/>
                <a:gd name="connsiteX338" fmla="*/ 325000 h 606722"/>
                <a:gd name="connsiteY338" fmla="*/ 325000 h 606722"/>
                <a:gd name="connsiteX339" fmla="*/ 325000 h 606722"/>
                <a:gd name="connsiteY339" fmla="*/ 325000 h 606722"/>
                <a:gd name="connsiteX340" fmla="*/ 325000 h 606722"/>
                <a:gd name="connsiteY340" fmla="*/ 325000 h 606722"/>
                <a:gd name="connsiteX341" fmla="*/ 325000 h 606722"/>
                <a:gd name="connsiteY341" fmla="*/ 325000 h 606722"/>
                <a:gd name="connsiteX342" fmla="*/ 325000 h 606722"/>
                <a:gd name="connsiteY342" fmla="*/ 325000 h 606722"/>
                <a:gd name="connsiteX343" fmla="*/ 325000 h 606722"/>
                <a:gd name="connsiteY343" fmla="*/ 325000 h 606722"/>
                <a:gd name="connsiteX344" fmla="*/ 325000 h 606722"/>
                <a:gd name="connsiteY344" fmla="*/ 325000 h 606722"/>
                <a:gd name="connsiteX345" fmla="*/ 325000 h 606722"/>
                <a:gd name="connsiteY345" fmla="*/ 325000 h 606722"/>
                <a:gd name="connsiteX346" fmla="*/ 325000 h 606722"/>
                <a:gd name="connsiteY346" fmla="*/ 325000 h 606722"/>
                <a:gd name="connsiteX347" fmla="*/ 325000 h 606722"/>
                <a:gd name="connsiteY347" fmla="*/ 325000 h 606722"/>
                <a:gd name="connsiteX348" fmla="*/ 325000 h 606722"/>
                <a:gd name="connsiteY348" fmla="*/ 325000 h 606722"/>
                <a:gd name="connsiteX349" fmla="*/ 325000 h 606722"/>
                <a:gd name="connsiteY349" fmla="*/ 325000 h 606722"/>
                <a:gd name="connsiteX350" fmla="*/ 325000 h 606722"/>
                <a:gd name="connsiteY350" fmla="*/ 325000 h 606722"/>
                <a:gd name="connsiteX351" fmla="*/ 325000 h 606722"/>
                <a:gd name="connsiteY351" fmla="*/ 325000 h 606722"/>
                <a:gd name="connsiteX352" fmla="*/ 325000 h 606722"/>
                <a:gd name="connsiteY352" fmla="*/ 325000 h 606722"/>
                <a:gd name="connsiteX353" fmla="*/ 325000 h 606722"/>
                <a:gd name="connsiteY353" fmla="*/ 325000 h 606722"/>
                <a:gd name="connsiteX354" fmla="*/ 325000 h 606722"/>
                <a:gd name="connsiteY354" fmla="*/ 325000 h 606722"/>
                <a:gd name="connsiteX355" fmla="*/ 325000 h 606722"/>
                <a:gd name="connsiteY355" fmla="*/ 325000 h 606722"/>
                <a:gd name="connsiteX356" fmla="*/ 325000 h 606722"/>
                <a:gd name="connsiteY356" fmla="*/ 325000 h 606722"/>
                <a:gd name="connsiteX357" fmla="*/ 325000 h 606722"/>
                <a:gd name="connsiteY357" fmla="*/ 325000 h 606722"/>
                <a:gd name="connsiteX358" fmla="*/ 325000 h 606722"/>
                <a:gd name="connsiteY358" fmla="*/ 325000 h 606722"/>
                <a:gd name="connsiteX359" fmla="*/ 325000 h 606722"/>
                <a:gd name="connsiteY359" fmla="*/ 325000 h 606722"/>
                <a:gd name="connsiteX360" fmla="*/ 325000 h 606722"/>
                <a:gd name="connsiteY360" fmla="*/ 325000 h 606722"/>
                <a:gd name="connsiteX361" fmla="*/ 325000 h 606722"/>
                <a:gd name="connsiteY361" fmla="*/ 325000 h 606722"/>
                <a:gd name="connsiteX362" fmla="*/ 325000 h 606722"/>
                <a:gd name="connsiteY362" fmla="*/ 325000 h 606722"/>
                <a:gd name="connsiteX363" fmla="*/ 325000 h 606722"/>
                <a:gd name="connsiteY363" fmla="*/ 325000 h 606722"/>
                <a:gd name="connsiteX364" fmla="*/ 325000 h 606722"/>
                <a:gd name="connsiteY364" fmla="*/ 325000 h 606722"/>
                <a:gd name="connsiteX365" fmla="*/ 325000 h 606722"/>
                <a:gd name="connsiteY365" fmla="*/ 325000 h 606722"/>
                <a:gd name="connsiteX366" fmla="*/ 325000 h 606722"/>
                <a:gd name="connsiteY366" fmla="*/ 325000 h 606722"/>
                <a:gd name="connsiteX367" fmla="*/ 325000 h 606722"/>
                <a:gd name="connsiteY367" fmla="*/ 325000 h 606722"/>
                <a:gd name="connsiteX368" fmla="*/ 325000 h 606722"/>
                <a:gd name="connsiteY368" fmla="*/ 325000 h 606722"/>
                <a:gd name="connsiteX369" fmla="*/ 325000 h 606722"/>
                <a:gd name="connsiteY369" fmla="*/ 325000 h 606722"/>
                <a:gd name="connsiteX370" fmla="*/ 325000 h 606722"/>
                <a:gd name="connsiteY370" fmla="*/ 325000 h 606722"/>
                <a:gd name="connsiteX371" fmla="*/ 325000 h 606722"/>
                <a:gd name="connsiteY371" fmla="*/ 325000 h 606722"/>
                <a:gd name="connsiteX372" fmla="*/ 325000 h 606722"/>
                <a:gd name="connsiteY372" fmla="*/ 325000 h 606722"/>
                <a:gd name="connsiteX373" fmla="*/ 325000 h 606722"/>
                <a:gd name="connsiteY373" fmla="*/ 325000 h 606722"/>
                <a:gd name="connsiteX374" fmla="*/ 325000 h 606722"/>
                <a:gd name="connsiteY374" fmla="*/ 325000 h 606722"/>
                <a:gd name="connsiteX375" fmla="*/ 325000 h 606722"/>
                <a:gd name="connsiteY375" fmla="*/ 325000 h 606722"/>
                <a:gd name="connsiteX376" fmla="*/ 325000 h 606722"/>
                <a:gd name="connsiteY376" fmla="*/ 325000 h 606722"/>
                <a:gd name="connsiteX377" fmla="*/ 325000 h 606722"/>
                <a:gd name="connsiteY377" fmla="*/ 325000 h 606722"/>
                <a:gd name="connsiteX378" fmla="*/ 325000 h 606722"/>
                <a:gd name="connsiteY378" fmla="*/ 325000 h 606722"/>
                <a:gd name="connsiteX379" fmla="*/ 325000 h 606722"/>
                <a:gd name="connsiteY379" fmla="*/ 325000 h 606722"/>
                <a:gd name="connsiteX380" fmla="*/ 325000 h 606722"/>
                <a:gd name="connsiteY380" fmla="*/ 325000 h 606722"/>
                <a:gd name="connsiteX381" fmla="*/ 325000 h 606722"/>
                <a:gd name="connsiteY381" fmla="*/ 325000 h 606722"/>
                <a:gd name="connsiteX382" fmla="*/ 325000 h 606722"/>
                <a:gd name="connsiteY382" fmla="*/ 325000 h 606722"/>
                <a:gd name="connsiteX383" fmla="*/ 325000 h 606722"/>
                <a:gd name="connsiteY383" fmla="*/ 325000 h 606722"/>
                <a:gd name="connsiteX384" fmla="*/ 325000 h 606722"/>
                <a:gd name="connsiteY384" fmla="*/ 325000 h 606722"/>
                <a:gd name="connsiteX385" fmla="*/ 325000 h 606722"/>
                <a:gd name="connsiteY385" fmla="*/ 325000 h 606722"/>
                <a:gd name="connsiteX386" fmla="*/ 325000 h 606722"/>
                <a:gd name="connsiteY386" fmla="*/ 325000 h 606722"/>
                <a:gd name="connsiteX387" fmla="*/ 325000 h 606722"/>
                <a:gd name="connsiteY387" fmla="*/ 325000 h 606722"/>
                <a:gd name="connsiteX388" fmla="*/ 325000 h 606722"/>
                <a:gd name="connsiteY388" fmla="*/ 325000 h 606722"/>
                <a:gd name="connsiteX389" fmla="*/ 325000 h 606722"/>
                <a:gd name="connsiteY389" fmla="*/ 325000 h 606722"/>
                <a:gd name="connsiteX390" fmla="*/ 325000 h 606722"/>
                <a:gd name="connsiteY390" fmla="*/ 325000 h 606722"/>
                <a:gd name="connsiteX391" fmla="*/ 325000 h 606722"/>
                <a:gd name="connsiteY391" fmla="*/ 325000 h 606722"/>
                <a:gd name="connsiteX392" fmla="*/ 325000 h 606722"/>
                <a:gd name="connsiteY392" fmla="*/ 325000 h 606722"/>
                <a:gd name="connsiteX393" fmla="*/ 325000 h 606722"/>
                <a:gd name="connsiteY393" fmla="*/ 325000 h 606722"/>
                <a:gd name="connsiteX394" fmla="*/ 325000 h 606722"/>
                <a:gd name="connsiteY394" fmla="*/ 325000 h 606722"/>
                <a:gd name="connsiteX395" fmla="*/ 325000 h 606722"/>
                <a:gd name="connsiteY395" fmla="*/ 325000 h 606722"/>
                <a:gd name="connsiteX396" fmla="*/ 325000 h 606722"/>
                <a:gd name="connsiteY396" fmla="*/ 325000 h 606722"/>
                <a:gd name="connsiteX397" fmla="*/ 325000 h 606722"/>
                <a:gd name="connsiteY397" fmla="*/ 325000 h 606722"/>
                <a:gd name="connsiteX398" fmla="*/ 325000 h 606722"/>
                <a:gd name="connsiteY398" fmla="*/ 325000 h 606722"/>
                <a:gd name="connsiteX399" fmla="*/ 325000 h 606722"/>
                <a:gd name="connsiteY399" fmla="*/ 325000 h 606722"/>
                <a:gd name="connsiteX400" fmla="*/ 325000 h 606722"/>
                <a:gd name="connsiteY400" fmla="*/ 325000 h 606722"/>
                <a:gd name="connsiteX401" fmla="*/ 325000 h 606722"/>
                <a:gd name="connsiteY401" fmla="*/ 325000 h 606722"/>
                <a:gd name="connsiteX402" fmla="*/ 325000 h 606722"/>
                <a:gd name="connsiteY402" fmla="*/ 325000 h 606722"/>
                <a:gd name="connsiteX403" fmla="*/ 325000 h 606722"/>
                <a:gd name="connsiteY403" fmla="*/ 325000 h 606722"/>
                <a:gd name="connsiteX404" fmla="*/ 325000 h 606722"/>
                <a:gd name="connsiteY404" fmla="*/ 325000 h 606722"/>
                <a:gd name="connsiteX405" fmla="*/ 325000 h 606722"/>
                <a:gd name="connsiteY405" fmla="*/ 325000 h 606722"/>
                <a:gd name="connsiteX406" fmla="*/ 325000 h 606722"/>
                <a:gd name="connsiteY406" fmla="*/ 325000 h 606722"/>
                <a:gd name="connsiteX407" fmla="*/ 325000 h 606722"/>
                <a:gd name="connsiteY407" fmla="*/ 325000 h 606722"/>
                <a:gd name="connsiteX408" fmla="*/ 325000 h 606722"/>
                <a:gd name="connsiteY408" fmla="*/ 325000 h 606722"/>
                <a:gd name="connsiteX409" fmla="*/ 325000 h 606722"/>
                <a:gd name="connsiteY40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607639" h="596560">
                  <a:moveTo>
                    <a:pt x="274232" y="535206"/>
                  </a:moveTo>
                  <a:cubicBezTo>
                    <a:pt x="280641" y="535649"/>
                    <a:pt x="287139" y="535915"/>
                    <a:pt x="293726" y="535915"/>
                  </a:cubicBezTo>
                  <a:cubicBezTo>
                    <a:pt x="299244" y="535915"/>
                    <a:pt x="303784" y="540436"/>
                    <a:pt x="303784" y="546021"/>
                  </a:cubicBezTo>
                  <a:cubicBezTo>
                    <a:pt x="303784" y="551605"/>
                    <a:pt x="299244" y="556126"/>
                    <a:pt x="293726" y="556126"/>
                  </a:cubicBezTo>
                  <a:cubicBezTo>
                    <a:pt x="286693" y="556126"/>
                    <a:pt x="279572" y="555860"/>
                    <a:pt x="272629" y="555328"/>
                  </a:cubicBezTo>
                  <a:cubicBezTo>
                    <a:pt x="267111" y="554885"/>
                    <a:pt x="262927" y="550010"/>
                    <a:pt x="263283" y="544514"/>
                  </a:cubicBezTo>
                  <a:cubicBezTo>
                    <a:pt x="263728" y="538929"/>
                    <a:pt x="268535" y="534674"/>
                    <a:pt x="274232" y="535206"/>
                  </a:cubicBezTo>
                  <a:close/>
                  <a:moveTo>
                    <a:pt x="219143" y="524436"/>
                  </a:moveTo>
                  <a:cubicBezTo>
                    <a:pt x="226172" y="526744"/>
                    <a:pt x="233468" y="528697"/>
                    <a:pt x="240764" y="530295"/>
                  </a:cubicBezTo>
                  <a:cubicBezTo>
                    <a:pt x="246191" y="531538"/>
                    <a:pt x="249661" y="536865"/>
                    <a:pt x="248504" y="542369"/>
                  </a:cubicBezTo>
                  <a:cubicBezTo>
                    <a:pt x="247437" y="547074"/>
                    <a:pt x="243255" y="550270"/>
                    <a:pt x="238628" y="550270"/>
                  </a:cubicBezTo>
                  <a:cubicBezTo>
                    <a:pt x="237916" y="550270"/>
                    <a:pt x="237205" y="550181"/>
                    <a:pt x="236404" y="550004"/>
                  </a:cubicBezTo>
                  <a:cubicBezTo>
                    <a:pt x="228485" y="548317"/>
                    <a:pt x="220566" y="546186"/>
                    <a:pt x="212915" y="543701"/>
                  </a:cubicBezTo>
                  <a:cubicBezTo>
                    <a:pt x="207576" y="542014"/>
                    <a:pt x="204640" y="536243"/>
                    <a:pt x="206419" y="531005"/>
                  </a:cubicBezTo>
                  <a:cubicBezTo>
                    <a:pt x="208110" y="525679"/>
                    <a:pt x="213804" y="522749"/>
                    <a:pt x="219143" y="524436"/>
                  </a:cubicBezTo>
                  <a:close/>
                  <a:moveTo>
                    <a:pt x="344242" y="518361"/>
                  </a:moveTo>
                  <a:lnTo>
                    <a:pt x="344242" y="555417"/>
                  </a:lnTo>
                  <a:cubicBezTo>
                    <a:pt x="349494" y="563059"/>
                    <a:pt x="393557" y="576299"/>
                    <a:pt x="465838" y="576299"/>
                  </a:cubicBezTo>
                  <a:cubicBezTo>
                    <a:pt x="538118" y="576299"/>
                    <a:pt x="582181" y="563059"/>
                    <a:pt x="587344" y="555417"/>
                  </a:cubicBezTo>
                  <a:lnTo>
                    <a:pt x="587344" y="518361"/>
                  </a:lnTo>
                  <a:cubicBezTo>
                    <a:pt x="587254" y="518450"/>
                    <a:pt x="587254" y="518450"/>
                    <a:pt x="587165" y="518450"/>
                  </a:cubicBezTo>
                  <a:cubicBezTo>
                    <a:pt x="585207" y="519427"/>
                    <a:pt x="583071" y="520227"/>
                    <a:pt x="580845" y="521027"/>
                  </a:cubicBezTo>
                  <a:cubicBezTo>
                    <a:pt x="580311" y="521293"/>
                    <a:pt x="579777" y="521471"/>
                    <a:pt x="579243" y="521649"/>
                  </a:cubicBezTo>
                  <a:cubicBezTo>
                    <a:pt x="576929" y="522449"/>
                    <a:pt x="574614" y="523248"/>
                    <a:pt x="572122" y="523959"/>
                  </a:cubicBezTo>
                  <a:cubicBezTo>
                    <a:pt x="572033" y="524048"/>
                    <a:pt x="571944" y="524048"/>
                    <a:pt x="571855" y="524048"/>
                  </a:cubicBezTo>
                  <a:cubicBezTo>
                    <a:pt x="569451" y="524759"/>
                    <a:pt x="566959" y="525381"/>
                    <a:pt x="564467" y="526003"/>
                  </a:cubicBezTo>
                  <a:cubicBezTo>
                    <a:pt x="563843" y="526181"/>
                    <a:pt x="563131" y="526359"/>
                    <a:pt x="562508" y="526536"/>
                  </a:cubicBezTo>
                  <a:cubicBezTo>
                    <a:pt x="559838" y="527069"/>
                    <a:pt x="557256" y="527692"/>
                    <a:pt x="554497" y="528225"/>
                  </a:cubicBezTo>
                  <a:cubicBezTo>
                    <a:pt x="554408" y="528225"/>
                    <a:pt x="554408" y="528225"/>
                    <a:pt x="554319" y="528314"/>
                  </a:cubicBezTo>
                  <a:cubicBezTo>
                    <a:pt x="551648" y="528758"/>
                    <a:pt x="548889" y="529291"/>
                    <a:pt x="546129" y="529735"/>
                  </a:cubicBezTo>
                  <a:cubicBezTo>
                    <a:pt x="545506" y="529824"/>
                    <a:pt x="544794" y="530002"/>
                    <a:pt x="544082" y="530091"/>
                  </a:cubicBezTo>
                  <a:cubicBezTo>
                    <a:pt x="541323" y="530535"/>
                    <a:pt x="538563" y="530979"/>
                    <a:pt x="535715" y="531335"/>
                  </a:cubicBezTo>
                  <a:cubicBezTo>
                    <a:pt x="535715" y="531335"/>
                    <a:pt x="535626" y="531335"/>
                    <a:pt x="535626" y="531335"/>
                  </a:cubicBezTo>
                  <a:cubicBezTo>
                    <a:pt x="532866" y="531690"/>
                    <a:pt x="530018" y="532046"/>
                    <a:pt x="527258" y="532401"/>
                  </a:cubicBezTo>
                  <a:cubicBezTo>
                    <a:pt x="526546" y="532490"/>
                    <a:pt x="525923" y="532579"/>
                    <a:pt x="525211" y="532579"/>
                  </a:cubicBezTo>
                  <a:cubicBezTo>
                    <a:pt x="522451" y="532934"/>
                    <a:pt x="519692" y="533201"/>
                    <a:pt x="517021" y="533468"/>
                  </a:cubicBezTo>
                  <a:cubicBezTo>
                    <a:pt x="516932" y="533468"/>
                    <a:pt x="516932" y="533468"/>
                    <a:pt x="516843" y="533468"/>
                  </a:cubicBezTo>
                  <a:cubicBezTo>
                    <a:pt x="514173" y="533734"/>
                    <a:pt x="511502" y="533912"/>
                    <a:pt x="508921" y="534090"/>
                  </a:cubicBezTo>
                  <a:cubicBezTo>
                    <a:pt x="508209" y="534178"/>
                    <a:pt x="507586" y="534267"/>
                    <a:pt x="506963" y="534267"/>
                  </a:cubicBezTo>
                  <a:cubicBezTo>
                    <a:pt x="504381" y="534445"/>
                    <a:pt x="501889" y="534623"/>
                    <a:pt x="499396" y="534801"/>
                  </a:cubicBezTo>
                  <a:cubicBezTo>
                    <a:pt x="496904" y="534889"/>
                    <a:pt x="494589" y="535067"/>
                    <a:pt x="492275" y="535156"/>
                  </a:cubicBezTo>
                  <a:cubicBezTo>
                    <a:pt x="491741" y="535156"/>
                    <a:pt x="491207" y="535245"/>
                    <a:pt x="490584" y="535245"/>
                  </a:cubicBezTo>
                  <a:cubicBezTo>
                    <a:pt x="488358" y="535334"/>
                    <a:pt x="486222" y="535423"/>
                    <a:pt x="484264" y="535511"/>
                  </a:cubicBezTo>
                  <a:cubicBezTo>
                    <a:pt x="484264" y="535511"/>
                    <a:pt x="484264" y="535511"/>
                    <a:pt x="484175" y="535511"/>
                  </a:cubicBezTo>
                  <a:cubicBezTo>
                    <a:pt x="482216" y="535600"/>
                    <a:pt x="480347" y="535600"/>
                    <a:pt x="478567" y="535689"/>
                  </a:cubicBezTo>
                  <a:cubicBezTo>
                    <a:pt x="478122" y="535689"/>
                    <a:pt x="477677" y="535689"/>
                    <a:pt x="477320" y="535689"/>
                  </a:cubicBezTo>
                  <a:cubicBezTo>
                    <a:pt x="473849" y="535778"/>
                    <a:pt x="471089" y="535867"/>
                    <a:pt x="468953" y="535867"/>
                  </a:cubicBezTo>
                  <a:lnTo>
                    <a:pt x="468152" y="535867"/>
                  </a:lnTo>
                  <a:cubicBezTo>
                    <a:pt x="467262" y="535867"/>
                    <a:pt x="466372" y="535867"/>
                    <a:pt x="465838" y="535867"/>
                  </a:cubicBezTo>
                  <a:cubicBezTo>
                    <a:pt x="465214" y="535867"/>
                    <a:pt x="464413" y="535867"/>
                    <a:pt x="463434" y="535867"/>
                  </a:cubicBezTo>
                  <a:lnTo>
                    <a:pt x="462722" y="535867"/>
                  </a:lnTo>
                  <a:cubicBezTo>
                    <a:pt x="460586" y="535867"/>
                    <a:pt x="457737" y="535778"/>
                    <a:pt x="454355" y="535689"/>
                  </a:cubicBezTo>
                  <a:cubicBezTo>
                    <a:pt x="453909" y="535689"/>
                    <a:pt x="453464" y="535689"/>
                    <a:pt x="453108" y="535689"/>
                  </a:cubicBezTo>
                  <a:cubicBezTo>
                    <a:pt x="451328" y="535600"/>
                    <a:pt x="449459" y="535600"/>
                    <a:pt x="447411" y="535511"/>
                  </a:cubicBezTo>
                  <a:cubicBezTo>
                    <a:pt x="445364" y="535423"/>
                    <a:pt x="443228" y="535334"/>
                    <a:pt x="441002" y="535245"/>
                  </a:cubicBezTo>
                  <a:cubicBezTo>
                    <a:pt x="440468" y="535245"/>
                    <a:pt x="439934" y="535156"/>
                    <a:pt x="439311" y="535156"/>
                  </a:cubicBezTo>
                  <a:cubicBezTo>
                    <a:pt x="437086" y="535067"/>
                    <a:pt x="434682" y="534889"/>
                    <a:pt x="432190" y="534801"/>
                  </a:cubicBezTo>
                  <a:cubicBezTo>
                    <a:pt x="429786" y="534623"/>
                    <a:pt x="427205" y="534445"/>
                    <a:pt x="424712" y="534267"/>
                  </a:cubicBezTo>
                  <a:cubicBezTo>
                    <a:pt x="424000" y="534267"/>
                    <a:pt x="423377" y="534178"/>
                    <a:pt x="422754" y="534090"/>
                  </a:cubicBezTo>
                  <a:cubicBezTo>
                    <a:pt x="420173" y="533912"/>
                    <a:pt x="417502" y="533734"/>
                    <a:pt x="414832" y="533468"/>
                  </a:cubicBezTo>
                  <a:cubicBezTo>
                    <a:pt x="414743" y="533468"/>
                    <a:pt x="414743" y="533468"/>
                    <a:pt x="414654" y="533468"/>
                  </a:cubicBezTo>
                  <a:cubicBezTo>
                    <a:pt x="411894" y="533201"/>
                    <a:pt x="409224" y="532934"/>
                    <a:pt x="406464" y="532579"/>
                  </a:cubicBezTo>
                  <a:cubicBezTo>
                    <a:pt x="405752" y="532579"/>
                    <a:pt x="405040" y="532490"/>
                    <a:pt x="404417" y="532401"/>
                  </a:cubicBezTo>
                  <a:cubicBezTo>
                    <a:pt x="401568" y="532046"/>
                    <a:pt x="398809" y="531690"/>
                    <a:pt x="395960" y="531335"/>
                  </a:cubicBezTo>
                  <a:cubicBezTo>
                    <a:pt x="395960" y="531335"/>
                    <a:pt x="395960" y="531335"/>
                    <a:pt x="395871" y="531335"/>
                  </a:cubicBezTo>
                  <a:cubicBezTo>
                    <a:pt x="393112" y="530979"/>
                    <a:pt x="390263" y="530535"/>
                    <a:pt x="387504" y="530091"/>
                  </a:cubicBezTo>
                  <a:cubicBezTo>
                    <a:pt x="386792" y="530002"/>
                    <a:pt x="386169" y="529824"/>
                    <a:pt x="385457" y="529735"/>
                  </a:cubicBezTo>
                  <a:cubicBezTo>
                    <a:pt x="382697" y="529291"/>
                    <a:pt x="380027" y="528758"/>
                    <a:pt x="377356" y="528314"/>
                  </a:cubicBezTo>
                  <a:cubicBezTo>
                    <a:pt x="377267" y="528225"/>
                    <a:pt x="377178" y="528225"/>
                    <a:pt x="377089" y="528225"/>
                  </a:cubicBezTo>
                  <a:cubicBezTo>
                    <a:pt x="374419" y="527692"/>
                    <a:pt x="371748" y="527069"/>
                    <a:pt x="369167" y="526536"/>
                  </a:cubicBezTo>
                  <a:cubicBezTo>
                    <a:pt x="368455" y="526359"/>
                    <a:pt x="367832" y="526181"/>
                    <a:pt x="367208" y="526003"/>
                  </a:cubicBezTo>
                  <a:cubicBezTo>
                    <a:pt x="364627" y="525381"/>
                    <a:pt x="362135" y="524759"/>
                    <a:pt x="359820" y="524048"/>
                  </a:cubicBezTo>
                  <a:cubicBezTo>
                    <a:pt x="359642" y="524048"/>
                    <a:pt x="359553" y="524048"/>
                    <a:pt x="359464" y="523959"/>
                  </a:cubicBezTo>
                  <a:cubicBezTo>
                    <a:pt x="357061" y="523248"/>
                    <a:pt x="354657" y="522449"/>
                    <a:pt x="352432" y="521649"/>
                  </a:cubicBezTo>
                  <a:cubicBezTo>
                    <a:pt x="351809" y="521471"/>
                    <a:pt x="351275" y="521293"/>
                    <a:pt x="350741" y="521027"/>
                  </a:cubicBezTo>
                  <a:cubicBezTo>
                    <a:pt x="348604" y="520227"/>
                    <a:pt x="346468" y="519427"/>
                    <a:pt x="344510" y="518450"/>
                  </a:cubicBezTo>
                  <a:cubicBezTo>
                    <a:pt x="344421" y="518450"/>
                    <a:pt x="344332" y="518450"/>
                    <a:pt x="344242" y="518361"/>
                  </a:cubicBezTo>
                  <a:close/>
                  <a:moveTo>
                    <a:pt x="168779" y="500720"/>
                  </a:moveTo>
                  <a:cubicBezTo>
                    <a:pt x="174917" y="504719"/>
                    <a:pt x="181501" y="508451"/>
                    <a:pt x="188174" y="511828"/>
                  </a:cubicBezTo>
                  <a:cubicBezTo>
                    <a:pt x="193156" y="514316"/>
                    <a:pt x="195113" y="520359"/>
                    <a:pt x="192622" y="525424"/>
                  </a:cubicBezTo>
                  <a:cubicBezTo>
                    <a:pt x="190843" y="528890"/>
                    <a:pt x="187284" y="530934"/>
                    <a:pt x="183547" y="530934"/>
                  </a:cubicBezTo>
                  <a:cubicBezTo>
                    <a:pt x="182035" y="530934"/>
                    <a:pt x="180522" y="530579"/>
                    <a:pt x="179010" y="529868"/>
                  </a:cubicBezTo>
                  <a:cubicBezTo>
                    <a:pt x="171715" y="526224"/>
                    <a:pt x="164597" y="522136"/>
                    <a:pt x="157836" y="517782"/>
                  </a:cubicBezTo>
                  <a:cubicBezTo>
                    <a:pt x="153121" y="514760"/>
                    <a:pt x="151786" y="508451"/>
                    <a:pt x="154722" y="503830"/>
                  </a:cubicBezTo>
                  <a:cubicBezTo>
                    <a:pt x="157747" y="499120"/>
                    <a:pt x="164063" y="497698"/>
                    <a:pt x="168779" y="500720"/>
                  </a:cubicBezTo>
                  <a:close/>
                  <a:moveTo>
                    <a:pt x="112081" y="463964"/>
                  </a:moveTo>
                  <a:cubicBezTo>
                    <a:pt x="116265" y="460228"/>
                    <a:pt x="122674" y="460584"/>
                    <a:pt x="126412" y="464676"/>
                  </a:cubicBezTo>
                  <a:cubicBezTo>
                    <a:pt x="131307" y="470280"/>
                    <a:pt x="136648" y="475528"/>
                    <a:pt x="142167" y="480509"/>
                  </a:cubicBezTo>
                  <a:cubicBezTo>
                    <a:pt x="146350" y="484156"/>
                    <a:pt x="146706" y="490561"/>
                    <a:pt x="142968" y="494742"/>
                  </a:cubicBezTo>
                  <a:cubicBezTo>
                    <a:pt x="140920" y="496966"/>
                    <a:pt x="138161" y="498122"/>
                    <a:pt x="135402" y="498122"/>
                  </a:cubicBezTo>
                  <a:cubicBezTo>
                    <a:pt x="132999" y="498122"/>
                    <a:pt x="130595" y="497233"/>
                    <a:pt x="128637" y="495542"/>
                  </a:cubicBezTo>
                  <a:cubicBezTo>
                    <a:pt x="122585" y="490116"/>
                    <a:pt x="116799" y="484334"/>
                    <a:pt x="111280" y="478197"/>
                  </a:cubicBezTo>
                  <a:cubicBezTo>
                    <a:pt x="107542" y="474105"/>
                    <a:pt x="107898" y="467700"/>
                    <a:pt x="112081" y="463964"/>
                  </a:cubicBezTo>
                  <a:close/>
                  <a:moveTo>
                    <a:pt x="81409" y="414307"/>
                  </a:moveTo>
                  <a:cubicBezTo>
                    <a:pt x="86394" y="411820"/>
                    <a:pt x="92447" y="413863"/>
                    <a:pt x="95029" y="418836"/>
                  </a:cubicBezTo>
                  <a:cubicBezTo>
                    <a:pt x="98323" y="425407"/>
                    <a:pt x="102061" y="431890"/>
                    <a:pt x="106067" y="438195"/>
                  </a:cubicBezTo>
                  <a:cubicBezTo>
                    <a:pt x="109094" y="442813"/>
                    <a:pt x="107759" y="449118"/>
                    <a:pt x="103041" y="452138"/>
                  </a:cubicBezTo>
                  <a:cubicBezTo>
                    <a:pt x="101349" y="453203"/>
                    <a:pt x="99391" y="453736"/>
                    <a:pt x="97521" y="453736"/>
                  </a:cubicBezTo>
                  <a:cubicBezTo>
                    <a:pt x="94228" y="453736"/>
                    <a:pt x="90934" y="452049"/>
                    <a:pt x="89064" y="449118"/>
                  </a:cubicBezTo>
                  <a:cubicBezTo>
                    <a:pt x="84613" y="442280"/>
                    <a:pt x="80518" y="435087"/>
                    <a:pt x="76869" y="427894"/>
                  </a:cubicBezTo>
                  <a:cubicBezTo>
                    <a:pt x="74376" y="422921"/>
                    <a:pt x="76423" y="416793"/>
                    <a:pt x="81409" y="414307"/>
                  </a:cubicBezTo>
                  <a:close/>
                  <a:moveTo>
                    <a:pt x="344332" y="397063"/>
                  </a:moveTo>
                  <a:lnTo>
                    <a:pt x="344332" y="434030"/>
                  </a:lnTo>
                  <a:cubicBezTo>
                    <a:pt x="344510" y="434386"/>
                    <a:pt x="344866" y="434652"/>
                    <a:pt x="345133" y="434919"/>
                  </a:cubicBezTo>
                  <a:cubicBezTo>
                    <a:pt x="345311" y="435185"/>
                    <a:pt x="345489" y="435363"/>
                    <a:pt x="345667" y="435541"/>
                  </a:cubicBezTo>
                  <a:cubicBezTo>
                    <a:pt x="346112" y="435896"/>
                    <a:pt x="346646" y="436252"/>
                    <a:pt x="347091" y="436518"/>
                  </a:cubicBezTo>
                  <a:cubicBezTo>
                    <a:pt x="347447" y="436785"/>
                    <a:pt x="347625" y="436963"/>
                    <a:pt x="347981" y="437140"/>
                  </a:cubicBezTo>
                  <a:cubicBezTo>
                    <a:pt x="348604" y="437496"/>
                    <a:pt x="349316" y="437851"/>
                    <a:pt x="349939" y="438207"/>
                  </a:cubicBezTo>
                  <a:cubicBezTo>
                    <a:pt x="350385" y="438384"/>
                    <a:pt x="350741" y="438651"/>
                    <a:pt x="351186" y="438829"/>
                  </a:cubicBezTo>
                  <a:cubicBezTo>
                    <a:pt x="351898" y="439184"/>
                    <a:pt x="352699" y="439540"/>
                    <a:pt x="353500" y="439806"/>
                  </a:cubicBezTo>
                  <a:cubicBezTo>
                    <a:pt x="354123" y="440073"/>
                    <a:pt x="354657" y="440339"/>
                    <a:pt x="355280" y="440606"/>
                  </a:cubicBezTo>
                  <a:cubicBezTo>
                    <a:pt x="356082" y="440873"/>
                    <a:pt x="357061" y="441228"/>
                    <a:pt x="357951" y="441495"/>
                  </a:cubicBezTo>
                  <a:cubicBezTo>
                    <a:pt x="358752" y="441761"/>
                    <a:pt x="359375" y="442028"/>
                    <a:pt x="360176" y="442294"/>
                  </a:cubicBezTo>
                  <a:cubicBezTo>
                    <a:pt x="361066" y="442650"/>
                    <a:pt x="362224" y="442916"/>
                    <a:pt x="363203" y="443272"/>
                  </a:cubicBezTo>
                  <a:cubicBezTo>
                    <a:pt x="364093" y="443538"/>
                    <a:pt x="364983" y="443805"/>
                    <a:pt x="365962" y="444072"/>
                  </a:cubicBezTo>
                  <a:cubicBezTo>
                    <a:pt x="367030" y="444338"/>
                    <a:pt x="368277" y="444694"/>
                    <a:pt x="369434" y="444960"/>
                  </a:cubicBezTo>
                  <a:cubicBezTo>
                    <a:pt x="370502" y="445227"/>
                    <a:pt x="371392" y="445493"/>
                    <a:pt x="372460" y="445760"/>
                  </a:cubicBezTo>
                  <a:cubicBezTo>
                    <a:pt x="373707" y="446027"/>
                    <a:pt x="375131" y="446382"/>
                    <a:pt x="376466" y="446649"/>
                  </a:cubicBezTo>
                  <a:cubicBezTo>
                    <a:pt x="377623" y="446915"/>
                    <a:pt x="378691" y="447182"/>
                    <a:pt x="379849" y="447448"/>
                  </a:cubicBezTo>
                  <a:cubicBezTo>
                    <a:pt x="381184" y="447715"/>
                    <a:pt x="382697" y="447982"/>
                    <a:pt x="384121" y="448248"/>
                  </a:cubicBezTo>
                  <a:cubicBezTo>
                    <a:pt x="385457" y="448426"/>
                    <a:pt x="386614" y="448693"/>
                    <a:pt x="387949" y="448959"/>
                  </a:cubicBezTo>
                  <a:cubicBezTo>
                    <a:pt x="389729" y="449226"/>
                    <a:pt x="391599" y="449581"/>
                    <a:pt x="393468" y="449848"/>
                  </a:cubicBezTo>
                  <a:cubicBezTo>
                    <a:pt x="394625" y="450025"/>
                    <a:pt x="395693" y="450203"/>
                    <a:pt x="396940" y="450381"/>
                  </a:cubicBezTo>
                  <a:cubicBezTo>
                    <a:pt x="398809" y="450648"/>
                    <a:pt x="400945" y="450914"/>
                    <a:pt x="402993" y="451181"/>
                  </a:cubicBezTo>
                  <a:cubicBezTo>
                    <a:pt x="404150" y="451358"/>
                    <a:pt x="405307" y="451536"/>
                    <a:pt x="406553" y="451714"/>
                  </a:cubicBezTo>
                  <a:cubicBezTo>
                    <a:pt x="408423" y="451892"/>
                    <a:pt x="410470" y="452069"/>
                    <a:pt x="412339" y="452336"/>
                  </a:cubicBezTo>
                  <a:cubicBezTo>
                    <a:pt x="413942" y="452514"/>
                    <a:pt x="415455" y="452691"/>
                    <a:pt x="417057" y="452780"/>
                  </a:cubicBezTo>
                  <a:cubicBezTo>
                    <a:pt x="419193" y="453047"/>
                    <a:pt x="421508" y="453136"/>
                    <a:pt x="423733" y="453313"/>
                  </a:cubicBezTo>
                  <a:cubicBezTo>
                    <a:pt x="425246" y="453491"/>
                    <a:pt x="426671" y="453580"/>
                    <a:pt x="428184" y="453758"/>
                  </a:cubicBezTo>
                  <a:cubicBezTo>
                    <a:pt x="430498" y="453847"/>
                    <a:pt x="432902" y="454024"/>
                    <a:pt x="435305" y="454113"/>
                  </a:cubicBezTo>
                  <a:cubicBezTo>
                    <a:pt x="436908" y="454202"/>
                    <a:pt x="438421" y="454291"/>
                    <a:pt x="440023" y="454380"/>
                  </a:cubicBezTo>
                  <a:cubicBezTo>
                    <a:pt x="443139" y="454557"/>
                    <a:pt x="446254" y="454646"/>
                    <a:pt x="449459" y="454735"/>
                  </a:cubicBezTo>
                  <a:cubicBezTo>
                    <a:pt x="450527" y="454735"/>
                    <a:pt x="451506" y="454824"/>
                    <a:pt x="452574" y="454824"/>
                  </a:cubicBezTo>
                  <a:cubicBezTo>
                    <a:pt x="456847" y="454913"/>
                    <a:pt x="461298" y="455002"/>
                    <a:pt x="465838" y="455002"/>
                  </a:cubicBezTo>
                  <a:cubicBezTo>
                    <a:pt x="470377" y="455002"/>
                    <a:pt x="474739" y="454913"/>
                    <a:pt x="479101" y="454824"/>
                  </a:cubicBezTo>
                  <a:cubicBezTo>
                    <a:pt x="480080" y="454824"/>
                    <a:pt x="481059" y="454735"/>
                    <a:pt x="482127" y="454735"/>
                  </a:cubicBezTo>
                  <a:cubicBezTo>
                    <a:pt x="485332" y="454646"/>
                    <a:pt x="488536" y="454557"/>
                    <a:pt x="491563" y="454380"/>
                  </a:cubicBezTo>
                  <a:cubicBezTo>
                    <a:pt x="493254" y="454291"/>
                    <a:pt x="494678" y="454202"/>
                    <a:pt x="496281" y="454113"/>
                  </a:cubicBezTo>
                  <a:cubicBezTo>
                    <a:pt x="498684" y="454024"/>
                    <a:pt x="501177" y="453847"/>
                    <a:pt x="503491" y="453758"/>
                  </a:cubicBezTo>
                  <a:cubicBezTo>
                    <a:pt x="505093" y="453580"/>
                    <a:pt x="506518" y="453491"/>
                    <a:pt x="508031" y="453313"/>
                  </a:cubicBezTo>
                  <a:cubicBezTo>
                    <a:pt x="510256" y="453136"/>
                    <a:pt x="512482" y="452958"/>
                    <a:pt x="514618" y="452780"/>
                  </a:cubicBezTo>
                  <a:cubicBezTo>
                    <a:pt x="516309" y="452602"/>
                    <a:pt x="517822" y="452425"/>
                    <a:pt x="519425" y="452247"/>
                  </a:cubicBezTo>
                  <a:cubicBezTo>
                    <a:pt x="521294" y="452069"/>
                    <a:pt x="523252" y="451892"/>
                    <a:pt x="525033" y="451714"/>
                  </a:cubicBezTo>
                  <a:cubicBezTo>
                    <a:pt x="526279" y="451536"/>
                    <a:pt x="527436" y="451358"/>
                    <a:pt x="528682" y="451181"/>
                  </a:cubicBezTo>
                  <a:cubicBezTo>
                    <a:pt x="530730" y="450914"/>
                    <a:pt x="532777" y="450648"/>
                    <a:pt x="534735" y="450381"/>
                  </a:cubicBezTo>
                  <a:cubicBezTo>
                    <a:pt x="535893" y="450203"/>
                    <a:pt x="537050" y="450025"/>
                    <a:pt x="538207" y="449848"/>
                  </a:cubicBezTo>
                  <a:cubicBezTo>
                    <a:pt x="540076" y="449581"/>
                    <a:pt x="541946" y="449226"/>
                    <a:pt x="543637" y="448959"/>
                  </a:cubicBezTo>
                  <a:cubicBezTo>
                    <a:pt x="544972" y="448693"/>
                    <a:pt x="546218" y="448426"/>
                    <a:pt x="547465" y="448248"/>
                  </a:cubicBezTo>
                  <a:cubicBezTo>
                    <a:pt x="548978" y="447982"/>
                    <a:pt x="550402" y="447715"/>
                    <a:pt x="551826" y="447448"/>
                  </a:cubicBezTo>
                  <a:cubicBezTo>
                    <a:pt x="552984" y="447182"/>
                    <a:pt x="554052" y="446915"/>
                    <a:pt x="555120" y="446649"/>
                  </a:cubicBezTo>
                  <a:cubicBezTo>
                    <a:pt x="556544" y="446382"/>
                    <a:pt x="557879" y="446027"/>
                    <a:pt x="559126" y="445760"/>
                  </a:cubicBezTo>
                  <a:cubicBezTo>
                    <a:pt x="560194" y="445493"/>
                    <a:pt x="561173" y="445227"/>
                    <a:pt x="562152" y="444960"/>
                  </a:cubicBezTo>
                  <a:cubicBezTo>
                    <a:pt x="563398" y="444694"/>
                    <a:pt x="564645" y="444338"/>
                    <a:pt x="565713" y="444072"/>
                  </a:cubicBezTo>
                  <a:cubicBezTo>
                    <a:pt x="566692" y="443805"/>
                    <a:pt x="567493" y="443538"/>
                    <a:pt x="568472" y="443272"/>
                  </a:cubicBezTo>
                  <a:cubicBezTo>
                    <a:pt x="569451" y="442916"/>
                    <a:pt x="570520" y="442650"/>
                    <a:pt x="571499" y="442294"/>
                  </a:cubicBezTo>
                  <a:cubicBezTo>
                    <a:pt x="572300" y="442028"/>
                    <a:pt x="573012" y="441761"/>
                    <a:pt x="573724" y="441495"/>
                  </a:cubicBezTo>
                  <a:cubicBezTo>
                    <a:pt x="574614" y="441228"/>
                    <a:pt x="575593" y="440873"/>
                    <a:pt x="576395" y="440606"/>
                  </a:cubicBezTo>
                  <a:cubicBezTo>
                    <a:pt x="577018" y="440339"/>
                    <a:pt x="577552" y="440073"/>
                    <a:pt x="578175" y="439806"/>
                  </a:cubicBezTo>
                  <a:cubicBezTo>
                    <a:pt x="578976" y="439451"/>
                    <a:pt x="579777" y="439184"/>
                    <a:pt x="580400" y="438829"/>
                  </a:cubicBezTo>
                  <a:cubicBezTo>
                    <a:pt x="580934" y="438651"/>
                    <a:pt x="581290" y="438384"/>
                    <a:pt x="581647" y="438207"/>
                  </a:cubicBezTo>
                  <a:cubicBezTo>
                    <a:pt x="582359" y="437851"/>
                    <a:pt x="583071" y="437496"/>
                    <a:pt x="583605" y="437140"/>
                  </a:cubicBezTo>
                  <a:cubicBezTo>
                    <a:pt x="583961" y="436963"/>
                    <a:pt x="584228" y="436785"/>
                    <a:pt x="584495" y="436518"/>
                  </a:cubicBezTo>
                  <a:cubicBezTo>
                    <a:pt x="585029" y="436252"/>
                    <a:pt x="585563" y="435896"/>
                    <a:pt x="585919" y="435541"/>
                  </a:cubicBezTo>
                  <a:cubicBezTo>
                    <a:pt x="586186" y="435363"/>
                    <a:pt x="586275" y="435185"/>
                    <a:pt x="586542" y="434919"/>
                  </a:cubicBezTo>
                  <a:cubicBezTo>
                    <a:pt x="586809" y="434652"/>
                    <a:pt x="587165" y="434386"/>
                    <a:pt x="587344" y="434030"/>
                  </a:cubicBezTo>
                  <a:lnTo>
                    <a:pt x="587344" y="397063"/>
                  </a:lnTo>
                  <a:cubicBezTo>
                    <a:pt x="587254" y="397152"/>
                    <a:pt x="587254" y="397152"/>
                    <a:pt x="587165" y="397152"/>
                  </a:cubicBezTo>
                  <a:cubicBezTo>
                    <a:pt x="585207" y="398041"/>
                    <a:pt x="583071" y="398929"/>
                    <a:pt x="580845" y="399729"/>
                  </a:cubicBezTo>
                  <a:cubicBezTo>
                    <a:pt x="580311" y="399907"/>
                    <a:pt x="579777" y="400173"/>
                    <a:pt x="579243" y="400351"/>
                  </a:cubicBezTo>
                  <a:cubicBezTo>
                    <a:pt x="576929" y="401151"/>
                    <a:pt x="574614" y="401951"/>
                    <a:pt x="572122" y="402662"/>
                  </a:cubicBezTo>
                  <a:cubicBezTo>
                    <a:pt x="572033" y="402662"/>
                    <a:pt x="571944" y="402662"/>
                    <a:pt x="571855" y="402750"/>
                  </a:cubicBezTo>
                  <a:cubicBezTo>
                    <a:pt x="569451" y="403461"/>
                    <a:pt x="566959" y="404083"/>
                    <a:pt x="564467" y="404705"/>
                  </a:cubicBezTo>
                  <a:cubicBezTo>
                    <a:pt x="563843" y="404883"/>
                    <a:pt x="563131" y="404972"/>
                    <a:pt x="562508" y="405150"/>
                  </a:cubicBezTo>
                  <a:cubicBezTo>
                    <a:pt x="559838" y="405772"/>
                    <a:pt x="557256" y="406394"/>
                    <a:pt x="554497" y="406927"/>
                  </a:cubicBezTo>
                  <a:cubicBezTo>
                    <a:pt x="554408" y="406927"/>
                    <a:pt x="554408" y="406927"/>
                    <a:pt x="554319" y="406927"/>
                  </a:cubicBezTo>
                  <a:cubicBezTo>
                    <a:pt x="551648" y="407460"/>
                    <a:pt x="548889" y="407993"/>
                    <a:pt x="546129" y="408438"/>
                  </a:cubicBezTo>
                  <a:cubicBezTo>
                    <a:pt x="545506" y="408527"/>
                    <a:pt x="544794" y="408615"/>
                    <a:pt x="544082" y="408704"/>
                  </a:cubicBezTo>
                  <a:cubicBezTo>
                    <a:pt x="541323" y="409237"/>
                    <a:pt x="538563" y="409593"/>
                    <a:pt x="535715" y="410037"/>
                  </a:cubicBezTo>
                  <a:cubicBezTo>
                    <a:pt x="535715" y="410037"/>
                    <a:pt x="535715" y="410037"/>
                    <a:pt x="535626" y="410037"/>
                  </a:cubicBezTo>
                  <a:cubicBezTo>
                    <a:pt x="532866" y="410393"/>
                    <a:pt x="530018" y="410748"/>
                    <a:pt x="527258" y="411015"/>
                  </a:cubicBezTo>
                  <a:cubicBezTo>
                    <a:pt x="526546" y="411104"/>
                    <a:pt x="525923" y="411192"/>
                    <a:pt x="525211" y="411281"/>
                  </a:cubicBezTo>
                  <a:cubicBezTo>
                    <a:pt x="522451" y="411548"/>
                    <a:pt x="519692" y="411903"/>
                    <a:pt x="517021" y="412081"/>
                  </a:cubicBezTo>
                  <a:cubicBezTo>
                    <a:pt x="516932" y="412170"/>
                    <a:pt x="516932" y="412170"/>
                    <a:pt x="516843" y="412170"/>
                  </a:cubicBezTo>
                  <a:cubicBezTo>
                    <a:pt x="514173" y="412348"/>
                    <a:pt x="511502" y="412614"/>
                    <a:pt x="508921" y="412792"/>
                  </a:cubicBezTo>
                  <a:cubicBezTo>
                    <a:pt x="508298" y="412881"/>
                    <a:pt x="507586" y="412881"/>
                    <a:pt x="506963" y="412970"/>
                  </a:cubicBezTo>
                  <a:cubicBezTo>
                    <a:pt x="504381" y="413147"/>
                    <a:pt x="501889" y="413325"/>
                    <a:pt x="499396" y="413503"/>
                  </a:cubicBezTo>
                  <a:cubicBezTo>
                    <a:pt x="496904" y="413592"/>
                    <a:pt x="494589" y="413769"/>
                    <a:pt x="492275" y="413858"/>
                  </a:cubicBezTo>
                  <a:cubicBezTo>
                    <a:pt x="491741" y="413858"/>
                    <a:pt x="491207" y="413858"/>
                    <a:pt x="490584" y="413947"/>
                  </a:cubicBezTo>
                  <a:cubicBezTo>
                    <a:pt x="488447" y="414036"/>
                    <a:pt x="486222" y="414125"/>
                    <a:pt x="484264" y="414214"/>
                  </a:cubicBezTo>
                  <a:cubicBezTo>
                    <a:pt x="484264" y="414214"/>
                    <a:pt x="484264" y="414214"/>
                    <a:pt x="484175" y="414214"/>
                  </a:cubicBezTo>
                  <a:cubicBezTo>
                    <a:pt x="482216" y="414303"/>
                    <a:pt x="480347" y="414303"/>
                    <a:pt x="478567" y="414392"/>
                  </a:cubicBezTo>
                  <a:cubicBezTo>
                    <a:pt x="478122" y="414392"/>
                    <a:pt x="477677" y="414392"/>
                    <a:pt x="477320" y="414392"/>
                  </a:cubicBezTo>
                  <a:cubicBezTo>
                    <a:pt x="473849" y="414480"/>
                    <a:pt x="471089" y="414480"/>
                    <a:pt x="468953" y="414569"/>
                  </a:cubicBezTo>
                  <a:lnTo>
                    <a:pt x="468152" y="414569"/>
                  </a:lnTo>
                  <a:cubicBezTo>
                    <a:pt x="467262" y="414569"/>
                    <a:pt x="466372" y="414569"/>
                    <a:pt x="465838" y="414569"/>
                  </a:cubicBezTo>
                  <a:cubicBezTo>
                    <a:pt x="465214" y="414569"/>
                    <a:pt x="464413" y="414569"/>
                    <a:pt x="463523" y="414569"/>
                  </a:cubicBezTo>
                  <a:lnTo>
                    <a:pt x="462722" y="414569"/>
                  </a:lnTo>
                  <a:cubicBezTo>
                    <a:pt x="460586" y="414480"/>
                    <a:pt x="457737" y="414480"/>
                    <a:pt x="454355" y="414392"/>
                  </a:cubicBezTo>
                  <a:cubicBezTo>
                    <a:pt x="453909" y="414392"/>
                    <a:pt x="453464" y="414392"/>
                    <a:pt x="453108" y="414392"/>
                  </a:cubicBezTo>
                  <a:cubicBezTo>
                    <a:pt x="451328" y="414303"/>
                    <a:pt x="449459" y="414303"/>
                    <a:pt x="447411" y="414214"/>
                  </a:cubicBezTo>
                  <a:cubicBezTo>
                    <a:pt x="445364" y="414125"/>
                    <a:pt x="443228" y="414036"/>
                    <a:pt x="441002" y="413947"/>
                  </a:cubicBezTo>
                  <a:cubicBezTo>
                    <a:pt x="440468" y="413858"/>
                    <a:pt x="439934" y="413858"/>
                    <a:pt x="439400" y="413858"/>
                  </a:cubicBezTo>
                  <a:cubicBezTo>
                    <a:pt x="437086" y="413769"/>
                    <a:pt x="434682" y="413592"/>
                    <a:pt x="432279" y="413503"/>
                  </a:cubicBezTo>
                  <a:lnTo>
                    <a:pt x="432190" y="413503"/>
                  </a:lnTo>
                  <a:cubicBezTo>
                    <a:pt x="429786" y="413325"/>
                    <a:pt x="427294" y="413147"/>
                    <a:pt x="424712" y="412970"/>
                  </a:cubicBezTo>
                  <a:cubicBezTo>
                    <a:pt x="424000" y="412881"/>
                    <a:pt x="423377" y="412881"/>
                    <a:pt x="422754" y="412792"/>
                  </a:cubicBezTo>
                  <a:cubicBezTo>
                    <a:pt x="420173" y="412614"/>
                    <a:pt x="417502" y="412348"/>
                    <a:pt x="414832" y="412170"/>
                  </a:cubicBezTo>
                  <a:cubicBezTo>
                    <a:pt x="414743" y="412170"/>
                    <a:pt x="414743" y="412170"/>
                    <a:pt x="414654" y="412081"/>
                  </a:cubicBezTo>
                  <a:cubicBezTo>
                    <a:pt x="411983" y="411903"/>
                    <a:pt x="409224" y="411548"/>
                    <a:pt x="406464" y="411281"/>
                  </a:cubicBezTo>
                  <a:cubicBezTo>
                    <a:pt x="405752" y="411192"/>
                    <a:pt x="405040" y="411104"/>
                    <a:pt x="404417" y="411015"/>
                  </a:cubicBezTo>
                  <a:cubicBezTo>
                    <a:pt x="401568" y="410748"/>
                    <a:pt x="398809" y="410393"/>
                    <a:pt x="395960" y="410037"/>
                  </a:cubicBezTo>
                  <a:cubicBezTo>
                    <a:pt x="395960" y="410037"/>
                    <a:pt x="395960" y="410037"/>
                    <a:pt x="395871" y="410037"/>
                  </a:cubicBezTo>
                  <a:cubicBezTo>
                    <a:pt x="393112" y="409593"/>
                    <a:pt x="390352" y="409237"/>
                    <a:pt x="387504" y="408704"/>
                  </a:cubicBezTo>
                  <a:cubicBezTo>
                    <a:pt x="386792" y="408615"/>
                    <a:pt x="386169" y="408527"/>
                    <a:pt x="385457" y="408438"/>
                  </a:cubicBezTo>
                  <a:cubicBezTo>
                    <a:pt x="382786" y="407993"/>
                    <a:pt x="380027" y="407460"/>
                    <a:pt x="377356" y="406927"/>
                  </a:cubicBezTo>
                  <a:cubicBezTo>
                    <a:pt x="377267" y="406927"/>
                    <a:pt x="377178" y="406927"/>
                    <a:pt x="377089" y="406927"/>
                  </a:cubicBezTo>
                  <a:cubicBezTo>
                    <a:pt x="374419" y="406394"/>
                    <a:pt x="371748" y="405772"/>
                    <a:pt x="369167" y="405150"/>
                  </a:cubicBezTo>
                  <a:cubicBezTo>
                    <a:pt x="368455" y="404972"/>
                    <a:pt x="367832" y="404883"/>
                    <a:pt x="367208" y="404705"/>
                  </a:cubicBezTo>
                  <a:cubicBezTo>
                    <a:pt x="364627" y="404083"/>
                    <a:pt x="362224" y="403461"/>
                    <a:pt x="359820" y="402750"/>
                  </a:cubicBezTo>
                  <a:cubicBezTo>
                    <a:pt x="359731" y="402662"/>
                    <a:pt x="359642" y="402662"/>
                    <a:pt x="359553" y="402662"/>
                  </a:cubicBezTo>
                  <a:cubicBezTo>
                    <a:pt x="357061" y="401951"/>
                    <a:pt x="354657" y="401151"/>
                    <a:pt x="352432" y="400351"/>
                  </a:cubicBezTo>
                  <a:cubicBezTo>
                    <a:pt x="351809" y="400173"/>
                    <a:pt x="351275" y="399907"/>
                    <a:pt x="350741" y="399729"/>
                  </a:cubicBezTo>
                  <a:cubicBezTo>
                    <a:pt x="348604" y="398929"/>
                    <a:pt x="346468" y="398041"/>
                    <a:pt x="344510" y="397152"/>
                  </a:cubicBezTo>
                  <a:cubicBezTo>
                    <a:pt x="344421" y="397152"/>
                    <a:pt x="344332" y="397063"/>
                    <a:pt x="344332" y="397063"/>
                  </a:cubicBezTo>
                  <a:close/>
                  <a:moveTo>
                    <a:pt x="64444" y="358499"/>
                  </a:moveTo>
                  <a:cubicBezTo>
                    <a:pt x="69878" y="357343"/>
                    <a:pt x="75312" y="360722"/>
                    <a:pt x="76471" y="366236"/>
                  </a:cubicBezTo>
                  <a:cubicBezTo>
                    <a:pt x="78074" y="373527"/>
                    <a:pt x="80034" y="380819"/>
                    <a:pt x="82350" y="387844"/>
                  </a:cubicBezTo>
                  <a:cubicBezTo>
                    <a:pt x="84043" y="393180"/>
                    <a:pt x="81103" y="398871"/>
                    <a:pt x="75847" y="400561"/>
                  </a:cubicBezTo>
                  <a:cubicBezTo>
                    <a:pt x="74778" y="400916"/>
                    <a:pt x="73709" y="401094"/>
                    <a:pt x="72729" y="401094"/>
                  </a:cubicBezTo>
                  <a:cubicBezTo>
                    <a:pt x="68453" y="401094"/>
                    <a:pt x="64444" y="398337"/>
                    <a:pt x="63018" y="394069"/>
                  </a:cubicBezTo>
                  <a:cubicBezTo>
                    <a:pt x="60613" y="386422"/>
                    <a:pt x="58475" y="378507"/>
                    <a:pt x="56693" y="370504"/>
                  </a:cubicBezTo>
                  <a:cubicBezTo>
                    <a:pt x="55535" y="365080"/>
                    <a:pt x="58920" y="359655"/>
                    <a:pt x="64444" y="358499"/>
                  </a:cubicBezTo>
                  <a:close/>
                  <a:moveTo>
                    <a:pt x="465838" y="353876"/>
                  </a:moveTo>
                  <a:cubicBezTo>
                    <a:pt x="395782" y="353876"/>
                    <a:pt x="352254" y="366317"/>
                    <a:pt x="344866" y="374048"/>
                  </a:cubicBezTo>
                  <a:cubicBezTo>
                    <a:pt x="345044" y="374226"/>
                    <a:pt x="345133" y="374403"/>
                    <a:pt x="345311" y="374492"/>
                  </a:cubicBezTo>
                  <a:cubicBezTo>
                    <a:pt x="345578" y="374759"/>
                    <a:pt x="345845" y="375025"/>
                    <a:pt x="346201" y="375203"/>
                  </a:cubicBezTo>
                  <a:cubicBezTo>
                    <a:pt x="346557" y="375470"/>
                    <a:pt x="346913" y="375825"/>
                    <a:pt x="347358" y="376092"/>
                  </a:cubicBezTo>
                  <a:cubicBezTo>
                    <a:pt x="347803" y="376358"/>
                    <a:pt x="348159" y="376536"/>
                    <a:pt x="348604" y="376803"/>
                  </a:cubicBezTo>
                  <a:cubicBezTo>
                    <a:pt x="349138" y="377158"/>
                    <a:pt x="349672" y="377425"/>
                    <a:pt x="350296" y="377691"/>
                  </a:cubicBezTo>
                  <a:cubicBezTo>
                    <a:pt x="350830" y="377958"/>
                    <a:pt x="351364" y="378224"/>
                    <a:pt x="351898" y="378491"/>
                  </a:cubicBezTo>
                  <a:cubicBezTo>
                    <a:pt x="352610" y="378758"/>
                    <a:pt x="353322" y="379113"/>
                    <a:pt x="354034" y="379380"/>
                  </a:cubicBezTo>
                  <a:cubicBezTo>
                    <a:pt x="354746" y="379646"/>
                    <a:pt x="355369" y="379913"/>
                    <a:pt x="356082" y="380179"/>
                  </a:cubicBezTo>
                  <a:cubicBezTo>
                    <a:pt x="356883" y="380535"/>
                    <a:pt x="357773" y="380801"/>
                    <a:pt x="358663" y="381068"/>
                  </a:cubicBezTo>
                  <a:cubicBezTo>
                    <a:pt x="359375" y="381335"/>
                    <a:pt x="360176" y="381690"/>
                    <a:pt x="361066" y="381957"/>
                  </a:cubicBezTo>
                  <a:cubicBezTo>
                    <a:pt x="361957" y="382223"/>
                    <a:pt x="363025" y="382490"/>
                    <a:pt x="364004" y="382845"/>
                  </a:cubicBezTo>
                  <a:cubicBezTo>
                    <a:pt x="364983" y="383112"/>
                    <a:pt x="365873" y="383378"/>
                    <a:pt x="366852" y="383645"/>
                  </a:cubicBezTo>
                  <a:cubicBezTo>
                    <a:pt x="367921" y="383912"/>
                    <a:pt x="369078" y="384178"/>
                    <a:pt x="370235" y="384534"/>
                  </a:cubicBezTo>
                  <a:cubicBezTo>
                    <a:pt x="371303" y="384800"/>
                    <a:pt x="372282" y="385067"/>
                    <a:pt x="373440" y="385333"/>
                  </a:cubicBezTo>
                  <a:cubicBezTo>
                    <a:pt x="374597" y="385600"/>
                    <a:pt x="375932" y="385867"/>
                    <a:pt x="377178" y="386133"/>
                  </a:cubicBezTo>
                  <a:cubicBezTo>
                    <a:pt x="378335" y="386400"/>
                    <a:pt x="379582" y="386666"/>
                    <a:pt x="380739" y="386933"/>
                  </a:cubicBezTo>
                  <a:cubicBezTo>
                    <a:pt x="382074" y="387199"/>
                    <a:pt x="383498" y="387466"/>
                    <a:pt x="384923" y="387733"/>
                  </a:cubicBezTo>
                  <a:cubicBezTo>
                    <a:pt x="386258" y="387910"/>
                    <a:pt x="387504" y="388177"/>
                    <a:pt x="388928" y="388444"/>
                  </a:cubicBezTo>
                  <a:cubicBezTo>
                    <a:pt x="390352" y="388710"/>
                    <a:pt x="391955" y="388977"/>
                    <a:pt x="393557" y="389154"/>
                  </a:cubicBezTo>
                  <a:cubicBezTo>
                    <a:pt x="394892" y="389421"/>
                    <a:pt x="396316" y="389599"/>
                    <a:pt x="397741" y="389865"/>
                  </a:cubicBezTo>
                  <a:cubicBezTo>
                    <a:pt x="399432" y="390043"/>
                    <a:pt x="401123" y="390310"/>
                    <a:pt x="402904" y="390487"/>
                  </a:cubicBezTo>
                  <a:cubicBezTo>
                    <a:pt x="404328" y="390754"/>
                    <a:pt x="405841" y="390932"/>
                    <a:pt x="407354" y="391109"/>
                  </a:cubicBezTo>
                  <a:cubicBezTo>
                    <a:pt x="409135" y="391287"/>
                    <a:pt x="411093" y="391465"/>
                    <a:pt x="412962" y="391731"/>
                  </a:cubicBezTo>
                  <a:cubicBezTo>
                    <a:pt x="414476" y="391909"/>
                    <a:pt x="416078" y="391998"/>
                    <a:pt x="417680" y="392176"/>
                  </a:cubicBezTo>
                  <a:cubicBezTo>
                    <a:pt x="419639" y="392354"/>
                    <a:pt x="421686" y="392531"/>
                    <a:pt x="423733" y="392709"/>
                  </a:cubicBezTo>
                  <a:cubicBezTo>
                    <a:pt x="425425" y="392798"/>
                    <a:pt x="427027" y="392976"/>
                    <a:pt x="428718" y="393064"/>
                  </a:cubicBezTo>
                  <a:cubicBezTo>
                    <a:pt x="430854" y="393242"/>
                    <a:pt x="433169" y="393331"/>
                    <a:pt x="435483" y="393509"/>
                  </a:cubicBezTo>
                  <a:cubicBezTo>
                    <a:pt x="437086" y="393598"/>
                    <a:pt x="438688" y="393686"/>
                    <a:pt x="440379" y="393775"/>
                  </a:cubicBezTo>
                  <a:cubicBezTo>
                    <a:pt x="443050" y="393864"/>
                    <a:pt x="445809" y="393953"/>
                    <a:pt x="448569" y="394042"/>
                  </a:cubicBezTo>
                  <a:cubicBezTo>
                    <a:pt x="449993" y="394042"/>
                    <a:pt x="451328" y="394131"/>
                    <a:pt x="452752" y="394220"/>
                  </a:cubicBezTo>
                  <a:cubicBezTo>
                    <a:pt x="457025" y="394309"/>
                    <a:pt x="461387" y="394309"/>
                    <a:pt x="465838" y="394309"/>
                  </a:cubicBezTo>
                  <a:cubicBezTo>
                    <a:pt x="470288" y="394309"/>
                    <a:pt x="474650" y="394309"/>
                    <a:pt x="478834" y="394220"/>
                  </a:cubicBezTo>
                  <a:cubicBezTo>
                    <a:pt x="480258" y="394131"/>
                    <a:pt x="481682" y="394042"/>
                    <a:pt x="483017" y="394042"/>
                  </a:cubicBezTo>
                  <a:cubicBezTo>
                    <a:pt x="485777" y="393953"/>
                    <a:pt x="488536" y="393864"/>
                    <a:pt x="491207" y="393775"/>
                  </a:cubicBezTo>
                  <a:cubicBezTo>
                    <a:pt x="492898" y="393686"/>
                    <a:pt x="494500" y="393598"/>
                    <a:pt x="496192" y="393509"/>
                  </a:cubicBezTo>
                  <a:cubicBezTo>
                    <a:pt x="498417" y="393331"/>
                    <a:pt x="500732" y="393242"/>
                    <a:pt x="502957" y="393064"/>
                  </a:cubicBezTo>
                  <a:cubicBezTo>
                    <a:pt x="504648" y="392976"/>
                    <a:pt x="506250" y="392798"/>
                    <a:pt x="507942" y="392709"/>
                  </a:cubicBezTo>
                  <a:cubicBezTo>
                    <a:pt x="509900" y="392531"/>
                    <a:pt x="512036" y="392354"/>
                    <a:pt x="513995" y="392176"/>
                  </a:cubicBezTo>
                  <a:cubicBezTo>
                    <a:pt x="515597" y="391998"/>
                    <a:pt x="517110" y="391820"/>
                    <a:pt x="518713" y="391731"/>
                  </a:cubicBezTo>
                  <a:cubicBezTo>
                    <a:pt x="520582" y="391465"/>
                    <a:pt x="522540" y="391287"/>
                    <a:pt x="524321" y="391109"/>
                  </a:cubicBezTo>
                  <a:cubicBezTo>
                    <a:pt x="525834" y="390932"/>
                    <a:pt x="527258" y="390754"/>
                    <a:pt x="528771" y="390487"/>
                  </a:cubicBezTo>
                  <a:cubicBezTo>
                    <a:pt x="530463" y="390310"/>
                    <a:pt x="532243" y="390043"/>
                    <a:pt x="533934" y="389865"/>
                  </a:cubicBezTo>
                  <a:cubicBezTo>
                    <a:pt x="535359" y="389599"/>
                    <a:pt x="536694" y="389421"/>
                    <a:pt x="538118" y="389154"/>
                  </a:cubicBezTo>
                  <a:cubicBezTo>
                    <a:pt x="539631" y="388977"/>
                    <a:pt x="541234" y="388710"/>
                    <a:pt x="542747" y="388444"/>
                  </a:cubicBezTo>
                  <a:cubicBezTo>
                    <a:pt x="544082" y="388177"/>
                    <a:pt x="545417" y="387999"/>
                    <a:pt x="546663" y="387733"/>
                  </a:cubicBezTo>
                  <a:cubicBezTo>
                    <a:pt x="548088" y="387466"/>
                    <a:pt x="549512" y="387199"/>
                    <a:pt x="550847" y="386933"/>
                  </a:cubicBezTo>
                  <a:cubicBezTo>
                    <a:pt x="552093" y="386666"/>
                    <a:pt x="553251" y="386400"/>
                    <a:pt x="554497" y="386133"/>
                  </a:cubicBezTo>
                  <a:cubicBezTo>
                    <a:pt x="555743" y="385867"/>
                    <a:pt x="556989" y="385600"/>
                    <a:pt x="558235" y="385333"/>
                  </a:cubicBezTo>
                  <a:cubicBezTo>
                    <a:pt x="559304" y="385067"/>
                    <a:pt x="560372" y="384800"/>
                    <a:pt x="561440" y="384534"/>
                  </a:cubicBezTo>
                  <a:cubicBezTo>
                    <a:pt x="562597" y="384178"/>
                    <a:pt x="563754" y="383912"/>
                    <a:pt x="564823" y="383645"/>
                  </a:cubicBezTo>
                  <a:cubicBezTo>
                    <a:pt x="565802" y="383378"/>
                    <a:pt x="566692" y="383112"/>
                    <a:pt x="567582" y="382845"/>
                  </a:cubicBezTo>
                  <a:cubicBezTo>
                    <a:pt x="568650" y="382490"/>
                    <a:pt x="569629" y="382223"/>
                    <a:pt x="570609" y="381957"/>
                  </a:cubicBezTo>
                  <a:cubicBezTo>
                    <a:pt x="571410" y="381690"/>
                    <a:pt x="572211" y="381335"/>
                    <a:pt x="573012" y="381068"/>
                  </a:cubicBezTo>
                  <a:cubicBezTo>
                    <a:pt x="573902" y="380801"/>
                    <a:pt x="574703" y="380535"/>
                    <a:pt x="575593" y="380179"/>
                  </a:cubicBezTo>
                  <a:cubicBezTo>
                    <a:pt x="576306" y="379913"/>
                    <a:pt x="576929" y="379646"/>
                    <a:pt x="577641" y="379380"/>
                  </a:cubicBezTo>
                  <a:cubicBezTo>
                    <a:pt x="578353" y="379113"/>
                    <a:pt x="579065" y="378758"/>
                    <a:pt x="579688" y="378491"/>
                  </a:cubicBezTo>
                  <a:cubicBezTo>
                    <a:pt x="580311" y="378224"/>
                    <a:pt x="580845" y="377958"/>
                    <a:pt x="581379" y="377691"/>
                  </a:cubicBezTo>
                  <a:cubicBezTo>
                    <a:pt x="581914" y="377425"/>
                    <a:pt x="582537" y="377158"/>
                    <a:pt x="582982" y="376803"/>
                  </a:cubicBezTo>
                  <a:cubicBezTo>
                    <a:pt x="583427" y="376536"/>
                    <a:pt x="583872" y="376358"/>
                    <a:pt x="584228" y="376092"/>
                  </a:cubicBezTo>
                  <a:cubicBezTo>
                    <a:pt x="584673" y="375825"/>
                    <a:pt x="585118" y="375470"/>
                    <a:pt x="585474" y="375203"/>
                  </a:cubicBezTo>
                  <a:cubicBezTo>
                    <a:pt x="585741" y="375025"/>
                    <a:pt x="586097" y="374759"/>
                    <a:pt x="586275" y="374492"/>
                  </a:cubicBezTo>
                  <a:cubicBezTo>
                    <a:pt x="586453" y="374403"/>
                    <a:pt x="586631" y="374226"/>
                    <a:pt x="586720" y="374048"/>
                  </a:cubicBezTo>
                  <a:cubicBezTo>
                    <a:pt x="579332" y="366317"/>
                    <a:pt x="535893" y="353876"/>
                    <a:pt x="465838" y="353876"/>
                  </a:cubicBezTo>
                  <a:close/>
                  <a:moveTo>
                    <a:pt x="465838" y="333704"/>
                  </a:moveTo>
                  <a:cubicBezTo>
                    <a:pt x="480347" y="333704"/>
                    <a:pt x="607639" y="334770"/>
                    <a:pt x="607639" y="374137"/>
                  </a:cubicBezTo>
                  <a:lnTo>
                    <a:pt x="607639" y="434741"/>
                  </a:lnTo>
                  <a:lnTo>
                    <a:pt x="607639" y="495434"/>
                  </a:lnTo>
                  <a:lnTo>
                    <a:pt x="607639" y="556128"/>
                  </a:lnTo>
                  <a:cubicBezTo>
                    <a:pt x="607639" y="595405"/>
                    <a:pt x="480347" y="596560"/>
                    <a:pt x="465838" y="596560"/>
                  </a:cubicBezTo>
                  <a:cubicBezTo>
                    <a:pt x="451328" y="596560"/>
                    <a:pt x="324036" y="595405"/>
                    <a:pt x="324036" y="556128"/>
                  </a:cubicBezTo>
                  <a:lnTo>
                    <a:pt x="324036" y="495434"/>
                  </a:lnTo>
                  <a:lnTo>
                    <a:pt x="324036" y="434741"/>
                  </a:lnTo>
                  <a:lnTo>
                    <a:pt x="324036" y="374137"/>
                  </a:lnTo>
                  <a:cubicBezTo>
                    <a:pt x="324036" y="334770"/>
                    <a:pt x="451328" y="333704"/>
                    <a:pt x="465838" y="333704"/>
                  </a:cubicBezTo>
                  <a:close/>
                  <a:moveTo>
                    <a:pt x="60789" y="303290"/>
                  </a:moveTo>
                  <a:cubicBezTo>
                    <a:pt x="66294" y="303290"/>
                    <a:pt x="70823" y="307822"/>
                    <a:pt x="70823" y="313421"/>
                  </a:cubicBezTo>
                  <a:cubicBezTo>
                    <a:pt x="70823" y="319908"/>
                    <a:pt x="71089" y="326484"/>
                    <a:pt x="71622" y="332882"/>
                  </a:cubicBezTo>
                  <a:cubicBezTo>
                    <a:pt x="71977" y="338481"/>
                    <a:pt x="67892" y="343280"/>
                    <a:pt x="62298" y="343724"/>
                  </a:cubicBezTo>
                  <a:cubicBezTo>
                    <a:pt x="62032" y="343724"/>
                    <a:pt x="61765" y="343724"/>
                    <a:pt x="61499" y="343724"/>
                  </a:cubicBezTo>
                  <a:cubicBezTo>
                    <a:pt x="56260" y="343724"/>
                    <a:pt x="51820" y="339725"/>
                    <a:pt x="51465" y="334393"/>
                  </a:cubicBezTo>
                  <a:cubicBezTo>
                    <a:pt x="50932" y="327462"/>
                    <a:pt x="50666" y="320441"/>
                    <a:pt x="50666" y="313421"/>
                  </a:cubicBezTo>
                  <a:cubicBezTo>
                    <a:pt x="50666" y="307822"/>
                    <a:pt x="55195" y="303290"/>
                    <a:pt x="60789" y="303290"/>
                  </a:cubicBezTo>
                  <a:close/>
                  <a:moveTo>
                    <a:pt x="545312" y="262877"/>
                  </a:moveTo>
                  <a:cubicBezTo>
                    <a:pt x="550831" y="262433"/>
                    <a:pt x="555727" y="266696"/>
                    <a:pt x="556172" y="272203"/>
                  </a:cubicBezTo>
                  <a:cubicBezTo>
                    <a:pt x="556706" y="279131"/>
                    <a:pt x="556973" y="286148"/>
                    <a:pt x="556973" y="293165"/>
                  </a:cubicBezTo>
                  <a:cubicBezTo>
                    <a:pt x="556973" y="298760"/>
                    <a:pt x="552433" y="303290"/>
                    <a:pt x="546826" y="303290"/>
                  </a:cubicBezTo>
                  <a:cubicBezTo>
                    <a:pt x="541218" y="303290"/>
                    <a:pt x="536678" y="298760"/>
                    <a:pt x="536678" y="293165"/>
                  </a:cubicBezTo>
                  <a:cubicBezTo>
                    <a:pt x="536678" y="286681"/>
                    <a:pt x="536411" y="280108"/>
                    <a:pt x="535966" y="273713"/>
                  </a:cubicBezTo>
                  <a:cubicBezTo>
                    <a:pt x="535521" y="268206"/>
                    <a:pt x="539705" y="263321"/>
                    <a:pt x="545312" y="262877"/>
                  </a:cubicBezTo>
                  <a:close/>
                  <a:moveTo>
                    <a:pt x="70838" y="212287"/>
                  </a:moveTo>
                  <a:cubicBezTo>
                    <a:pt x="65321" y="212287"/>
                    <a:pt x="60782" y="216819"/>
                    <a:pt x="60782" y="222417"/>
                  </a:cubicBezTo>
                  <a:cubicBezTo>
                    <a:pt x="60782" y="228015"/>
                    <a:pt x="65321" y="232547"/>
                    <a:pt x="70838" y="232547"/>
                  </a:cubicBezTo>
                  <a:lnTo>
                    <a:pt x="151911" y="232547"/>
                  </a:lnTo>
                  <a:cubicBezTo>
                    <a:pt x="157429" y="232547"/>
                    <a:pt x="161967" y="228015"/>
                    <a:pt x="161967" y="222417"/>
                  </a:cubicBezTo>
                  <a:cubicBezTo>
                    <a:pt x="161967" y="216819"/>
                    <a:pt x="157429" y="212287"/>
                    <a:pt x="151911" y="212287"/>
                  </a:cubicBezTo>
                  <a:close/>
                  <a:moveTo>
                    <a:pt x="531805" y="206116"/>
                  </a:moveTo>
                  <a:cubicBezTo>
                    <a:pt x="537147" y="204428"/>
                    <a:pt x="542845" y="207359"/>
                    <a:pt x="544536" y="212599"/>
                  </a:cubicBezTo>
                  <a:cubicBezTo>
                    <a:pt x="547029" y="220237"/>
                    <a:pt x="549166" y="228141"/>
                    <a:pt x="550947" y="236134"/>
                  </a:cubicBezTo>
                  <a:cubicBezTo>
                    <a:pt x="552104" y="241552"/>
                    <a:pt x="548632" y="246969"/>
                    <a:pt x="543201" y="248213"/>
                  </a:cubicBezTo>
                  <a:cubicBezTo>
                    <a:pt x="542489" y="248301"/>
                    <a:pt x="541776" y="248390"/>
                    <a:pt x="540975" y="248390"/>
                  </a:cubicBezTo>
                  <a:cubicBezTo>
                    <a:pt x="536345" y="248390"/>
                    <a:pt x="532161" y="245193"/>
                    <a:pt x="531093" y="240486"/>
                  </a:cubicBezTo>
                  <a:cubicBezTo>
                    <a:pt x="529490" y="233114"/>
                    <a:pt x="527531" y="225832"/>
                    <a:pt x="525306" y="218905"/>
                  </a:cubicBezTo>
                  <a:cubicBezTo>
                    <a:pt x="523525" y="213576"/>
                    <a:pt x="526463" y="207892"/>
                    <a:pt x="531805" y="206116"/>
                  </a:cubicBezTo>
                  <a:close/>
                  <a:moveTo>
                    <a:pt x="50637" y="171855"/>
                  </a:moveTo>
                  <a:cubicBezTo>
                    <a:pt x="45031" y="171855"/>
                    <a:pt x="40492" y="176387"/>
                    <a:pt x="40492" y="181985"/>
                  </a:cubicBezTo>
                  <a:cubicBezTo>
                    <a:pt x="40492" y="187584"/>
                    <a:pt x="45031" y="192115"/>
                    <a:pt x="50637" y="192115"/>
                  </a:cubicBezTo>
                  <a:lnTo>
                    <a:pt x="91129" y="192115"/>
                  </a:lnTo>
                  <a:cubicBezTo>
                    <a:pt x="96735" y="192115"/>
                    <a:pt x="101274" y="187584"/>
                    <a:pt x="101274" y="181985"/>
                  </a:cubicBezTo>
                  <a:cubicBezTo>
                    <a:pt x="101274" y="176387"/>
                    <a:pt x="96735" y="171855"/>
                    <a:pt x="91129" y="171855"/>
                  </a:cubicBezTo>
                  <a:close/>
                  <a:moveTo>
                    <a:pt x="504589" y="154525"/>
                  </a:moveTo>
                  <a:cubicBezTo>
                    <a:pt x="509300" y="151504"/>
                    <a:pt x="515522" y="152837"/>
                    <a:pt x="518545" y="157545"/>
                  </a:cubicBezTo>
                  <a:cubicBezTo>
                    <a:pt x="522900" y="164386"/>
                    <a:pt x="526989" y="171494"/>
                    <a:pt x="530633" y="178779"/>
                  </a:cubicBezTo>
                  <a:cubicBezTo>
                    <a:pt x="533122" y="183754"/>
                    <a:pt x="531166" y="189795"/>
                    <a:pt x="526189" y="192283"/>
                  </a:cubicBezTo>
                  <a:cubicBezTo>
                    <a:pt x="524678" y="193083"/>
                    <a:pt x="523167" y="193349"/>
                    <a:pt x="521656" y="193349"/>
                  </a:cubicBezTo>
                  <a:cubicBezTo>
                    <a:pt x="517922" y="193349"/>
                    <a:pt x="514367" y="191395"/>
                    <a:pt x="512589" y="187841"/>
                  </a:cubicBezTo>
                  <a:cubicBezTo>
                    <a:pt x="509300" y="181178"/>
                    <a:pt x="505567" y="174692"/>
                    <a:pt x="501567" y="168473"/>
                  </a:cubicBezTo>
                  <a:cubicBezTo>
                    <a:pt x="498545" y="163764"/>
                    <a:pt x="499878" y="157545"/>
                    <a:pt x="504589" y="154525"/>
                  </a:cubicBezTo>
                  <a:close/>
                  <a:moveTo>
                    <a:pt x="50637" y="131424"/>
                  </a:moveTo>
                  <a:cubicBezTo>
                    <a:pt x="45031" y="131424"/>
                    <a:pt x="40492" y="135956"/>
                    <a:pt x="40492" y="141554"/>
                  </a:cubicBezTo>
                  <a:cubicBezTo>
                    <a:pt x="40492" y="147152"/>
                    <a:pt x="45031" y="151684"/>
                    <a:pt x="50637" y="151684"/>
                  </a:cubicBezTo>
                  <a:lnTo>
                    <a:pt x="151911" y="151684"/>
                  </a:lnTo>
                  <a:cubicBezTo>
                    <a:pt x="157429" y="151684"/>
                    <a:pt x="161967" y="147152"/>
                    <a:pt x="161967" y="141554"/>
                  </a:cubicBezTo>
                  <a:cubicBezTo>
                    <a:pt x="161967" y="135956"/>
                    <a:pt x="157429" y="131424"/>
                    <a:pt x="151911" y="131424"/>
                  </a:cubicBezTo>
                  <a:close/>
                  <a:moveTo>
                    <a:pt x="479010" y="111064"/>
                  </a:moveTo>
                  <a:cubicBezTo>
                    <a:pt x="485066" y="116488"/>
                    <a:pt x="490854" y="122356"/>
                    <a:pt x="496286" y="128401"/>
                  </a:cubicBezTo>
                  <a:cubicBezTo>
                    <a:pt x="500026" y="132580"/>
                    <a:pt x="499670" y="138982"/>
                    <a:pt x="495573" y="142716"/>
                  </a:cubicBezTo>
                  <a:cubicBezTo>
                    <a:pt x="493614" y="144405"/>
                    <a:pt x="491210" y="145294"/>
                    <a:pt x="488806" y="145294"/>
                  </a:cubicBezTo>
                  <a:cubicBezTo>
                    <a:pt x="486045" y="145294"/>
                    <a:pt x="483196" y="144138"/>
                    <a:pt x="481236" y="141916"/>
                  </a:cubicBezTo>
                  <a:cubicBezTo>
                    <a:pt x="476250" y="136403"/>
                    <a:pt x="470996" y="131069"/>
                    <a:pt x="465475" y="126179"/>
                  </a:cubicBezTo>
                  <a:cubicBezTo>
                    <a:pt x="461289" y="122445"/>
                    <a:pt x="460933" y="116043"/>
                    <a:pt x="464673" y="111864"/>
                  </a:cubicBezTo>
                  <a:cubicBezTo>
                    <a:pt x="468413" y="107775"/>
                    <a:pt x="474825" y="107330"/>
                    <a:pt x="479010" y="111064"/>
                  </a:cubicBezTo>
                  <a:close/>
                  <a:moveTo>
                    <a:pt x="80984" y="90993"/>
                  </a:moveTo>
                  <a:cubicBezTo>
                    <a:pt x="75377" y="90993"/>
                    <a:pt x="70838" y="95525"/>
                    <a:pt x="70838" y="101123"/>
                  </a:cubicBezTo>
                  <a:cubicBezTo>
                    <a:pt x="70838" y="106632"/>
                    <a:pt x="75377" y="111164"/>
                    <a:pt x="80984" y="111164"/>
                  </a:cubicBezTo>
                  <a:lnTo>
                    <a:pt x="192403" y="111164"/>
                  </a:lnTo>
                  <a:cubicBezTo>
                    <a:pt x="198010" y="111164"/>
                    <a:pt x="202548" y="106632"/>
                    <a:pt x="202548" y="101123"/>
                  </a:cubicBezTo>
                  <a:cubicBezTo>
                    <a:pt x="202548" y="95525"/>
                    <a:pt x="198010" y="90993"/>
                    <a:pt x="192403" y="90993"/>
                  </a:cubicBezTo>
                  <a:close/>
                  <a:moveTo>
                    <a:pt x="428551" y="76882"/>
                  </a:moveTo>
                  <a:cubicBezTo>
                    <a:pt x="435844" y="80526"/>
                    <a:pt x="443047" y="84614"/>
                    <a:pt x="449806" y="88968"/>
                  </a:cubicBezTo>
                  <a:cubicBezTo>
                    <a:pt x="454519" y="91990"/>
                    <a:pt x="455853" y="98210"/>
                    <a:pt x="452829" y="102920"/>
                  </a:cubicBezTo>
                  <a:cubicBezTo>
                    <a:pt x="450873" y="105942"/>
                    <a:pt x="447671" y="107541"/>
                    <a:pt x="444292" y="107541"/>
                  </a:cubicBezTo>
                  <a:cubicBezTo>
                    <a:pt x="442425" y="107541"/>
                    <a:pt x="440557" y="107008"/>
                    <a:pt x="438867" y="105942"/>
                  </a:cubicBezTo>
                  <a:cubicBezTo>
                    <a:pt x="432642" y="101943"/>
                    <a:pt x="426150" y="98210"/>
                    <a:pt x="419480" y="94922"/>
                  </a:cubicBezTo>
                  <a:cubicBezTo>
                    <a:pt x="414500" y="92434"/>
                    <a:pt x="412455" y="86302"/>
                    <a:pt x="415034" y="81326"/>
                  </a:cubicBezTo>
                  <a:cubicBezTo>
                    <a:pt x="417524" y="76349"/>
                    <a:pt x="423571" y="74305"/>
                    <a:pt x="428551" y="76882"/>
                  </a:cubicBezTo>
                  <a:close/>
                  <a:moveTo>
                    <a:pt x="371165" y="56618"/>
                  </a:moveTo>
                  <a:cubicBezTo>
                    <a:pt x="379173" y="58392"/>
                    <a:pt x="387092" y="60521"/>
                    <a:pt x="394743" y="62917"/>
                  </a:cubicBezTo>
                  <a:cubicBezTo>
                    <a:pt x="400082" y="64691"/>
                    <a:pt x="402929" y="70370"/>
                    <a:pt x="401238" y="75693"/>
                  </a:cubicBezTo>
                  <a:cubicBezTo>
                    <a:pt x="399815" y="79952"/>
                    <a:pt x="395900" y="82702"/>
                    <a:pt x="391629" y="82702"/>
                  </a:cubicBezTo>
                  <a:cubicBezTo>
                    <a:pt x="390562" y="82702"/>
                    <a:pt x="389494" y="82525"/>
                    <a:pt x="388515" y="82170"/>
                  </a:cubicBezTo>
                  <a:cubicBezTo>
                    <a:pt x="381486" y="79952"/>
                    <a:pt x="374190" y="77911"/>
                    <a:pt x="366894" y="76314"/>
                  </a:cubicBezTo>
                  <a:cubicBezTo>
                    <a:pt x="361378" y="75161"/>
                    <a:pt x="357908" y="69749"/>
                    <a:pt x="359154" y="64336"/>
                  </a:cubicBezTo>
                  <a:cubicBezTo>
                    <a:pt x="360310" y="58924"/>
                    <a:pt x="365738" y="55464"/>
                    <a:pt x="371165" y="56618"/>
                  </a:cubicBezTo>
                  <a:close/>
                  <a:moveTo>
                    <a:pt x="50637" y="50561"/>
                  </a:moveTo>
                  <a:cubicBezTo>
                    <a:pt x="45031" y="50561"/>
                    <a:pt x="40492" y="55093"/>
                    <a:pt x="40492" y="60692"/>
                  </a:cubicBezTo>
                  <a:cubicBezTo>
                    <a:pt x="40492" y="66201"/>
                    <a:pt x="45031" y="70733"/>
                    <a:pt x="50637" y="70733"/>
                  </a:cubicBezTo>
                  <a:lnTo>
                    <a:pt x="151911" y="70733"/>
                  </a:lnTo>
                  <a:cubicBezTo>
                    <a:pt x="157429" y="70733"/>
                    <a:pt x="161967" y="66201"/>
                    <a:pt x="161967" y="60692"/>
                  </a:cubicBezTo>
                  <a:cubicBezTo>
                    <a:pt x="161967" y="55093"/>
                    <a:pt x="157429" y="50561"/>
                    <a:pt x="151911" y="50561"/>
                  </a:cubicBezTo>
                  <a:close/>
                  <a:moveTo>
                    <a:pt x="313927" y="50525"/>
                  </a:moveTo>
                  <a:cubicBezTo>
                    <a:pt x="320956" y="50525"/>
                    <a:pt x="328074" y="50792"/>
                    <a:pt x="334925" y="51327"/>
                  </a:cubicBezTo>
                  <a:cubicBezTo>
                    <a:pt x="340530" y="51683"/>
                    <a:pt x="344712" y="56584"/>
                    <a:pt x="344267" y="62197"/>
                  </a:cubicBezTo>
                  <a:cubicBezTo>
                    <a:pt x="343911" y="67544"/>
                    <a:pt x="339463" y="71553"/>
                    <a:pt x="334213" y="71553"/>
                  </a:cubicBezTo>
                  <a:cubicBezTo>
                    <a:pt x="333946" y="71553"/>
                    <a:pt x="333679" y="71553"/>
                    <a:pt x="333412" y="71553"/>
                  </a:cubicBezTo>
                  <a:cubicBezTo>
                    <a:pt x="327006" y="71019"/>
                    <a:pt x="320422" y="70751"/>
                    <a:pt x="313927" y="70751"/>
                  </a:cubicBezTo>
                  <a:cubicBezTo>
                    <a:pt x="308322" y="70751"/>
                    <a:pt x="303784" y="66207"/>
                    <a:pt x="303784" y="60683"/>
                  </a:cubicBezTo>
                  <a:cubicBezTo>
                    <a:pt x="303784" y="55069"/>
                    <a:pt x="308322" y="50525"/>
                    <a:pt x="313927" y="50525"/>
                  </a:cubicBezTo>
                  <a:close/>
                  <a:moveTo>
                    <a:pt x="30347" y="0"/>
                  </a:moveTo>
                  <a:lnTo>
                    <a:pt x="253096" y="0"/>
                  </a:lnTo>
                  <a:cubicBezTo>
                    <a:pt x="269916" y="0"/>
                    <a:pt x="283532" y="13596"/>
                    <a:pt x="283532" y="30301"/>
                  </a:cubicBezTo>
                  <a:lnTo>
                    <a:pt x="283532" y="252718"/>
                  </a:lnTo>
                  <a:cubicBezTo>
                    <a:pt x="283532" y="269513"/>
                    <a:pt x="269916" y="283108"/>
                    <a:pt x="253096" y="283108"/>
                  </a:cubicBezTo>
                  <a:lnTo>
                    <a:pt x="30347" y="283108"/>
                  </a:lnTo>
                  <a:cubicBezTo>
                    <a:pt x="13616" y="283108"/>
                    <a:pt x="0" y="269513"/>
                    <a:pt x="0" y="252718"/>
                  </a:cubicBezTo>
                  <a:lnTo>
                    <a:pt x="0" y="30301"/>
                  </a:lnTo>
                  <a:cubicBezTo>
                    <a:pt x="0" y="13596"/>
                    <a:pt x="13616" y="0"/>
                    <a:pt x="303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任意多边形: 形状 29">
              <a:extLst>
                <a:ext uri="{FF2B5EF4-FFF2-40B4-BE49-F238E27FC236}">
                  <a16:creationId xmlns:a16="http://schemas.microsoft.com/office/drawing/2014/main" id="{1BC83AF0-7149-459F-9B0C-AACB3586FDF7}"/>
                </a:ext>
              </a:extLst>
            </p:cNvPr>
            <p:cNvSpPr/>
            <p:nvPr/>
          </p:nvSpPr>
          <p:spPr>
            <a:xfrm>
              <a:off x="6843484" y="2942887"/>
              <a:ext cx="496078" cy="572885"/>
            </a:xfrm>
            <a:custGeom>
              <a:avLst/>
              <a:gdLst>
                <a:gd name="connsiteX0" fmla="*/ 200788 w 441669"/>
                <a:gd name="connsiteY0" fmla="*/ 462345 h 607780"/>
                <a:gd name="connsiteX1" fmla="*/ 232584 w 441669"/>
                <a:gd name="connsiteY1" fmla="*/ 506180 h 607780"/>
                <a:gd name="connsiteX2" fmla="*/ 201038 w 441669"/>
                <a:gd name="connsiteY2" fmla="*/ 550763 h 607780"/>
                <a:gd name="connsiteX3" fmla="*/ 169075 w 441669"/>
                <a:gd name="connsiteY3" fmla="*/ 506928 h 607780"/>
                <a:gd name="connsiteX4" fmla="*/ 200788 w 441669"/>
                <a:gd name="connsiteY4" fmla="*/ 462345 h 607780"/>
                <a:gd name="connsiteX5" fmla="*/ 51461 w 441669"/>
                <a:gd name="connsiteY5" fmla="*/ 440934 h 607780"/>
                <a:gd name="connsiteX6" fmla="*/ 51461 w 441669"/>
                <a:gd name="connsiteY6" fmla="*/ 572116 h 607780"/>
                <a:gd name="connsiteX7" fmla="*/ 133483 w 441669"/>
                <a:gd name="connsiteY7" fmla="*/ 572116 h 607780"/>
                <a:gd name="connsiteX8" fmla="*/ 133483 w 441669"/>
                <a:gd name="connsiteY8" fmla="*/ 547260 h 607780"/>
                <a:gd name="connsiteX9" fmla="*/ 81272 w 441669"/>
                <a:gd name="connsiteY9" fmla="*/ 547260 h 607780"/>
                <a:gd name="connsiteX10" fmla="*/ 81272 w 441669"/>
                <a:gd name="connsiteY10" fmla="*/ 440934 h 607780"/>
                <a:gd name="connsiteX11" fmla="*/ 352486 w 441669"/>
                <a:gd name="connsiteY11" fmla="*/ 439603 h 607780"/>
                <a:gd name="connsiteX12" fmla="*/ 277459 w 441669"/>
                <a:gd name="connsiteY12" fmla="*/ 508104 h 607780"/>
                <a:gd name="connsiteX13" fmla="*/ 295945 w 441669"/>
                <a:gd name="connsiteY13" fmla="*/ 555822 h 607780"/>
                <a:gd name="connsiteX14" fmla="*/ 349405 w 441669"/>
                <a:gd name="connsiteY14" fmla="*/ 573530 h 607780"/>
                <a:gd name="connsiteX15" fmla="*/ 393289 w 441669"/>
                <a:gd name="connsiteY15" fmla="*/ 566131 h 607780"/>
                <a:gd name="connsiteX16" fmla="*/ 393289 w 441669"/>
                <a:gd name="connsiteY16" fmla="*/ 496965 h 607780"/>
                <a:gd name="connsiteX17" fmla="*/ 344325 w 441669"/>
                <a:gd name="connsiteY17" fmla="*/ 496965 h 607780"/>
                <a:gd name="connsiteX18" fmla="*/ 344325 w 441669"/>
                <a:gd name="connsiteY18" fmla="*/ 520159 h 607780"/>
                <a:gd name="connsiteX19" fmla="*/ 364643 w 441669"/>
                <a:gd name="connsiteY19" fmla="*/ 520159 h 607780"/>
                <a:gd name="connsiteX20" fmla="*/ 364643 w 441669"/>
                <a:gd name="connsiteY20" fmla="*/ 547592 h 607780"/>
                <a:gd name="connsiteX21" fmla="*/ 349988 w 441669"/>
                <a:gd name="connsiteY21" fmla="*/ 549587 h 607780"/>
                <a:gd name="connsiteX22" fmla="*/ 308685 w 441669"/>
                <a:gd name="connsiteY22" fmla="*/ 506525 h 607780"/>
                <a:gd name="connsiteX23" fmla="*/ 352153 w 441669"/>
                <a:gd name="connsiteY23" fmla="*/ 464127 h 607780"/>
                <a:gd name="connsiteX24" fmla="*/ 382713 w 441669"/>
                <a:gd name="connsiteY24" fmla="*/ 469780 h 607780"/>
                <a:gd name="connsiteX25" fmla="*/ 388958 w 441669"/>
                <a:gd name="connsiteY25" fmla="*/ 446005 h 607780"/>
                <a:gd name="connsiteX26" fmla="*/ 352486 w 441669"/>
                <a:gd name="connsiteY26" fmla="*/ 439603 h 607780"/>
                <a:gd name="connsiteX27" fmla="*/ 201599 w 441669"/>
                <a:gd name="connsiteY27" fmla="*/ 438772 h 607780"/>
                <a:gd name="connsiteX28" fmla="*/ 137647 w 441669"/>
                <a:gd name="connsiteY28" fmla="*/ 507523 h 607780"/>
                <a:gd name="connsiteX29" fmla="*/ 199434 w 441669"/>
                <a:gd name="connsiteY29" fmla="*/ 574278 h 607780"/>
                <a:gd name="connsiteX30" fmla="*/ 263969 w 441669"/>
                <a:gd name="connsiteY30" fmla="*/ 505195 h 607780"/>
                <a:gd name="connsiteX31" fmla="*/ 201599 w 441669"/>
                <a:gd name="connsiteY31" fmla="*/ 438772 h 607780"/>
                <a:gd name="connsiteX32" fmla="*/ 131356 w 441669"/>
                <a:gd name="connsiteY32" fmla="*/ 311335 h 607780"/>
                <a:gd name="connsiteX33" fmla="*/ 284558 w 441669"/>
                <a:gd name="connsiteY33" fmla="*/ 311335 h 607780"/>
                <a:gd name="connsiteX34" fmla="*/ 287555 w 441669"/>
                <a:gd name="connsiteY34" fmla="*/ 314334 h 607780"/>
                <a:gd name="connsiteX35" fmla="*/ 284558 w 441669"/>
                <a:gd name="connsiteY35" fmla="*/ 317333 h 607780"/>
                <a:gd name="connsiteX36" fmla="*/ 131356 w 441669"/>
                <a:gd name="connsiteY36" fmla="*/ 317333 h 607780"/>
                <a:gd name="connsiteX37" fmla="*/ 128359 w 441669"/>
                <a:gd name="connsiteY37" fmla="*/ 314334 h 607780"/>
                <a:gd name="connsiteX38" fmla="*/ 131356 w 441669"/>
                <a:gd name="connsiteY38" fmla="*/ 311335 h 607780"/>
                <a:gd name="connsiteX39" fmla="*/ 131356 w 441669"/>
                <a:gd name="connsiteY39" fmla="*/ 276546 h 607780"/>
                <a:gd name="connsiteX40" fmla="*/ 284558 w 441669"/>
                <a:gd name="connsiteY40" fmla="*/ 276546 h 607780"/>
                <a:gd name="connsiteX41" fmla="*/ 287555 w 441669"/>
                <a:gd name="connsiteY41" fmla="*/ 279551 h 607780"/>
                <a:gd name="connsiteX42" fmla="*/ 284558 w 441669"/>
                <a:gd name="connsiteY42" fmla="*/ 282473 h 607780"/>
                <a:gd name="connsiteX43" fmla="*/ 131356 w 441669"/>
                <a:gd name="connsiteY43" fmla="*/ 282473 h 607780"/>
                <a:gd name="connsiteX44" fmla="*/ 128359 w 441669"/>
                <a:gd name="connsiteY44" fmla="*/ 279551 h 607780"/>
                <a:gd name="connsiteX45" fmla="*/ 131356 w 441669"/>
                <a:gd name="connsiteY45" fmla="*/ 276546 h 607780"/>
                <a:gd name="connsiteX46" fmla="*/ 131356 w 441669"/>
                <a:gd name="connsiteY46" fmla="*/ 235830 h 607780"/>
                <a:gd name="connsiteX47" fmla="*/ 284558 w 441669"/>
                <a:gd name="connsiteY47" fmla="*/ 235830 h 607780"/>
                <a:gd name="connsiteX48" fmla="*/ 287555 w 441669"/>
                <a:gd name="connsiteY48" fmla="*/ 238829 h 607780"/>
                <a:gd name="connsiteX49" fmla="*/ 284558 w 441669"/>
                <a:gd name="connsiteY49" fmla="*/ 241828 h 607780"/>
                <a:gd name="connsiteX50" fmla="*/ 131356 w 441669"/>
                <a:gd name="connsiteY50" fmla="*/ 241828 h 607780"/>
                <a:gd name="connsiteX51" fmla="*/ 128359 w 441669"/>
                <a:gd name="connsiteY51" fmla="*/ 238829 h 607780"/>
                <a:gd name="connsiteX52" fmla="*/ 131356 w 441669"/>
                <a:gd name="connsiteY52" fmla="*/ 235830 h 607780"/>
                <a:gd name="connsiteX53" fmla="*/ 131356 w 441669"/>
                <a:gd name="connsiteY53" fmla="*/ 201111 h 607780"/>
                <a:gd name="connsiteX54" fmla="*/ 284558 w 441669"/>
                <a:gd name="connsiteY54" fmla="*/ 201111 h 607780"/>
                <a:gd name="connsiteX55" fmla="*/ 287555 w 441669"/>
                <a:gd name="connsiteY55" fmla="*/ 204110 h 607780"/>
                <a:gd name="connsiteX56" fmla="*/ 284558 w 441669"/>
                <a:gd name="connsiteY56" fmla="*/ 207109 h 607780"/>
                <a:gd name="connsiteX57" fmla="*/ 131356 w 441669"/>
                <a:gd name="connsiteY57" fmla="*/ 207109 h 607780"/>
                <a:gd name="connsiteX58" fmla="*/ 128359 w 441669"/>
                <a:gd name="connsiteY58" fmla="*/ 204110 h 607780"/>
                <a:gd name="connsiteX59" fmla="*/ 131356 w 441669"/>
                <a:gd name="connsiteY59" fmla="*/ 201111 h 607780"/>
                <a:gd name="connsiteX60" fmla="*/ 107031 w 441669"/>
                <a:gd name="connsiteY60" fmla="*/ 172745 h 607780"/>
                <a:gd name="connsiteX61" fmla="*/ 107031 w 441669"/>
                <a:gd name="connsiteY61" fmla="*/ 351539 h 607780"/>
                <a:gd name="connsiteX62" fmla="*/ 313861 w 441669"/>
                <a:gd name="connsiteY62" fmla="*/ 351539 h 607780"/>
                <a:gd name="connsiteX63" fmla="*/ 313861 w 441669"/>
                <a:gd name="connsiteY63" fmla="*/ 172745 h 607780"/>
                <a:gd name="connsiteX64" fmla="*/ 113942 w 441669"/>
                <a:gd name="connsiteY64" fmla="*/ 101261 h 607780"/>
                <a:gd name="connsiteX65" fmla="*/ 121935 w 441669"/>
                <a:gd name="connsiteY65" fmla="*/ 101261 h 607780"/>
                <a:gd name="connsiteX66" fmla="*/ 121935 w 441669"/>
                <a:gd name="connsiteY66" fmla="*/ 130104 h 607780"/>
                <a:gd name="connsiteX67" fmla="*/ 131344 w 441669"/>
                <a:gd name="connsiteY67" fmla="*/ 139497 h 607780"/>
                <a:gd name="connsiteX68" fmla="*/ 140836 w 441669"/>
                <a:gd name="connsiteY68" fmla="*/ 130104 h 607780"/>
                <a:gd name="connsiteX69" fmla="*/ 140836 w 441669"/>
                <a:gd name="connsiteY69" fmla="*/ 101262 h 607780"/>
                <a:gd name="connsiteX70" fmla="*/ 140849 w 441669"/>
                <a:gd name="connsiteY70" fmla="*/ 101262 h 607780"/>
                <a:gd name="connsiteX71" fmla="*/ 140849 w 441669"/>
                <a:gd name="connsiteY71" fmla="*/ 101261 h 607780"/>
                <a:gd name="connsiteX72" fmla="*/ 170627 w 441669"/>
                <a:gd name="connsiteY72" fmla="*/ 101261 h 607780"/>
                <a:gd name="connsiteX73" fmla="*/ 170627 w 441669"/>
                <a:gd name="connsiteY73" fmla="*/ 101262 h 607780"/>
                <a:gd name="connsiteX74" fmla="*/ 170645 w 441669"/>
                <a:gd name="connsiteY74" fmla="*/ 101262 h 607780"/>
                <a:gd name="connsiteX75" fmla="*/ 170645 w 441669"/>
                <a:gd name="connsiteY75" fmla="*/ 130104 h 607780"/>
                <a:gd name="connsiteX76" fmla="*/ 180137 w 441669"/>
                <a:gd name="connsiteY76" fmla="*/ 139497 h 607780"/>
                <a:gd name="connsiteX77" fmla="*/ 189546 w 441669"/>
                <a:gd name="connsiteY77" fmla="*/ 130104 h 607780"/>
                <a:gd name="connsiteX78" fmla="*/ 189546 w 441669"/>
                <a:gd name="connsiteY78" fmla="*/ 101261 h 607780"/>
                <a:gd name="connsiteX79" fmla="*/ 226303 w 441669"/>
                <a:gd name="connsiteY79" fmla="*/ 101261 h 607780"/>
                <a:gd name="connsiteX80" fmla="*/ 226303 w 441669"/>
                <a:gd name="connsiteY80" fmla="*/ 101262 h 607780"/>
                <a:gd name="connsiteX81" fmla="*/ 226349 w 441669"/>
                <a:gd name="connsiteY81" fmla="*/ 101262 h 607780"/>
                <a:gd name="connsiteX82" fmla="*/ 226349 w 441669"/>
                <a:gd name="connsiteY82" fmla="*/ 130104 h 607780"/>
                <a:gd name="connsiteX83" fmla="*/ 235842 w 441669"/>
                <a:gd name="connsiteY83" fmla="*/ 139497 h 607780"/>
                <a:gd name="connsiteX84" fmla="*/ 245250 w 441669"/>
                <a:gd name="connsiteY84" fmla="*/ 130104 h 607780"/>
                <a:gd name="connsiteX85" fmla="*/ 245250 w 441669"/>
                <a:gd name="connsiteY85" fmla="*/ 101261 h 607780"/>
                <a:gd name="connsiteX86" fmla="*/ 275059 w 441669"/>
                <a:gd name="connsiteY86" fmla="*/ 101261 h 607780"/>
                <a:gd name="connsiteX87" fmla="*/ 275059 w 441669"/>
                <a:gd name="connsiteY87" fmla="*/ 130104 h 607780"/>
                <a:gd name="connsiteX88" fmla="*/ 284551 w 441669"/>
                <a:gd name="connsiteY88" fmla="*/ 139497 h 607780"/>
                <a:gd name="connsiteX89" fmla="*/ 293960 w 441669"/>
                <a:gd name="connsiteY89" fmla="*/ 130104 h 607780"/>
                <a:gd name="connsiteX90" fmla="*/ 293960 w 441669"/>
                <a:gd name="connsiteY90" fmla="*/ 101262 h 607780"/>
                <a:gd name="connsiteX91" fmla="*/ 293976 w 441669"/>
                <a:gd name="connsiteY91" fmla="*/ 101262 h 607780"/>
                <a:gd name="connsiteX92" fmla="*/ 293976 w 441669"/>
                <a:gd name="connsiteY92" fmla="*/ 101261 h 607780"/>
                <a:gd name="connsiteX93" fmla="*/ 300442 w 441669"/>
                <a:gd name="connsiteY93" fmla="*/ 101261 h 607780"/>
                <a:gd name="connsiteX94" fmla="*/ 300442 w 441669"/>
                <a:gd name="connsiteY94" fmla="*/ 145814 h 607780"/>
                <a:gd name="connsiteX95" fmla="*/ 312349 w 441669"/>
                <a:gd name="connsiteY95" fmla="*/ 157702 h 607780"/>
                <a:gd name="connsiteX96" fmla="*/ 328765 w 441669"/>
                <a:gd name="connsiteY96" fmla="*/ 157702 h 607780"/>
                <a:gd name="connsiteX97" fmla="*/ 328765 w 441669"/>
                <a:gd name="connsiteY97" fmla="*/ 351539 h 607780"/>
                <a:gd name="connsiteX98" fmla="*/ 310863 w 441669"/>
                <a:gd name="connsiteY98" fmla="*/ 369410 h 607780"/>
                <a:gd name="connsiteX99" fmla="*/ 113942 w 441669"/>
                <a:gd name="connsiteY99" fmla="*/ 369410 h 607780"/>
                <a:gd name="connsiteX100" fmla="*/ 96040 w 441669"/>
                <a:gd name="connsiteY100" fmla="*/ 351539 h 607780"/>
                <a:gd name="connsiteX101" fmla="*/ 96040 w 441669"/>
                <a:gd name="connsiteY101" fmla="*/ 119132 h 607780"/>
                <a:gd name="connsiteX102" fmla="*/ 113942 w 441669"/>
                <a:gd name="connsiteY102" fmla="*/ 101261 h 607780"/>
                <a:gd name="connsiteX103" fmla="*/ 284562 w 441669"/>
                <a:gd name="connsiteY103" fmla="*/ 88842 h 607780"/>
                <a:gd name="connsiteX104" fmla="*/ 293976 w 441669"/>
                <a:gd name="connsiteY104" fmla="*/ 98345 h 607780"/>
                <a:gd name="connsiteX105" fmla="*/ 293976 w 441669"/>
                <a:gd name="connsiteY105" fmla="*/ 101261 h 607780"/>
                <a:gd name="connsiteX106" fmla="*/ 293960 w 441669"/>
                <a:gd name="connsiteY106" fmla="*/ 101261 h 607780"/>
                <a:gd name="connsiteX107" fmla="*/ 293960 w 441669"/>
                <a:gd name="connsiteY107" fmla="*/ 101262 h 607780"/>
                <a:gd name="connsiteX108" fmla="*/ 275064 w 441669"/>
                <a:gd name="connsiteY108" fmla="*/ 101262 h 607780"/>
                <a:gd name="connsiteX109" fmla="*/ 275064 w 441669"/>
                <a:gd name="connsiteY109" fmla="*/ 98345 h 607780"/>
                <a:gd name="connsiteX110" fmla="*/ 284562 w 441669"/>
                <a:gd name="connsiteY110" fmla="*/ 88842 h 607780"/>
                <a:gd name="connsiteX111" fmla="*/ 235717 w 441669"/>
                <a:gd name="connsiteY111" fmla="*/ 88842 h 607780"/>
                <a:gd name="connsiteX112" fmla="*/ 245215 w 441669"/>
                <a:gd name="connsiteY112" fmla="*/ 98345 h 607780"/>
                <a:gd name="connsiteX113" fmla="*/ 245215 w 441669"/>
                <a:gd name="connsiteY113" fmla="*/ 101262 h 607780"/>
                <a:gd name="connsiteX114" fmla="*/ 226349 w 441669"/>
                <a:gd name="connsiteY114" fmla="*/ 101262 h 607780"/>
                <a:gd name="connsiteX115" fmla="*/ 226349 w 441669"/>
                <a:gd name="connsiteY115" fmla="*/ 101261 h 607780"/>
                <a:gd name="connsiteX116" fmla="*/ 226303 w 441669"/>
                <a:gd name="connsiteY116" fmla="*/ 101261 h 607780"/>
                <a:gd name="connsiteX117" fmla="*/ 226303 w 441669"/>
                <a:gd name="connsiteY117" fmla="*/ 98345 h 607780"/>
                <a:gd name="connsiteX118" fmla="*/ 235717 w 441669"/>
                <a:gd name="connsiteY118" fmla="*/ 88842 h 607780"/>
                <a:gd name="connsiteX119" fmla="*/ 180125 w 441669"/>
                <a:gd name="connsiteY119" fmla="*/ 88842 h 607780"/>
                <a:gd name="connsiteX120" fmla="*/ 189539 w 441669"/>
                <a:gd name="connsiteY120" fmla="*/ 98345 h 607780"/>
                <a:gd name="connsiteX121" fmla="*/ 189539 w 441669"/>
                <a:gd name="connsiteY121" fmla="*/ 101262 h 607780"/>
                <a:gd name="connsiteX122" fmla="*/ 170645 w 441669"/>
                <a:gd name="connsiteY122" fmla="*/ 101262 h 607780"/>
                <a:gd name="connsiteX123" fmla="*/ 170645 w 441669"/>
                <a:gd name="connsiteY123" fmla="*/ 101261 h 607780"/>
                <a:gd name="connsiteX124" fmla="*/ 170627 w 441669"/>
                <a:gd name="connsiteY124" fmla="*/ 101261 h 607780"/>
                <a:gd name="connsiteX125" fmla="*/ 170627 w 441669"/>
                <a:gd name="connsiteY125" fmla="*/ 98345 h 607780"/>
                <a:gd name="connsiteX126" fmla="*/ 180125 w 441669"/>
                <a:gd name="connsiteY126" fmla="*/ 88842 h 607780"/>
                <a:gd name="connsiteX127" fmla="*/ 131351 w 441669"/>
                <a:gd name="connsiteY127" fmla="*/ 88842 h 607780"/>
                <a:gd name="connsiteX128" fmla="*/ 140849 w 441669"/>
                <a:gd name="connsiteY128" fmla="*/ 98345 h 607780"/>
                <a:gd name="connsiteX129" fmla="*/ 140849 w 441669"/>
                <a:gd name="connsiteY129" fmla="*/ 101261 h 607780"/>
                <a:gd name="connsiteX130" fmla="*/ 140836 w 441669"/>
                <a:gd name="connsiteY130" fmla="*/ 101261 h 607780"/>
                <a:gd name="connsiteX131" fmla="*/ 140836 w 441669"/>
                <a:gd name="connsiteY131" fmla="*/ 101262 h 607780"/>
                <a:gd name="connsiteX132" fmla="*/ 121937 w 441669"/>
                <a:gd name="connsiteY132" fmla="*/ 101262 h 607780"/>
                <a:gd name="connsiteX133" fmla="*/ 121937 w 441669"/>
                <a:gd name="connsiteY133" fmla="*/ 98345 h 607780"/>
                <a:gd name="connsiteX134" fmla="*/ 131351 w 441669"/>
                <a:gd name="connsiteY134" fmla="*/ 88842 h 607780"/>
                <a:gd name="connsiteX135" fmla="*/ 23899 w 441669"/>
                <a:gd name="connsiteY135" fmla="*/ 23859 h 607780"/>
                <a:gd name="connsiteX136" fmla="*/ 23899 w 441669"/>
                <a:gd name="connsiteY136" fmla="*/ 404688 h 607780"/>
                <a:gd name="connsiteX137" fmla="*/ 417854 w 441669"/>
                <a:gd name="connsiteY137" fmla="*/ 404688 h 607780"/>
                <a:gd name="connsiteX138" fmla="*/ 417770 w 441669"/>
                <a:gd name="connsiteY138" fmla="*/ 157702 h 607780"/>
                <a:gd name="connsiteX139" fmla="*/ 328765 w 441669"/>
                <a:gd name="connsiteY139" fmla="*/ 157702 h 607780"/>
                <a:gd name="connsiteX140" fmla="*/ 328765 w 441669"/>
                <a:gd name="connsiteY140" fmla="*/ 119132 h 607780"/>
                <a:gd name="connsiteX141" fmla="*/ 310863 w 441669"/>
                <a:gd name="connsiteY141" fmla="*/ 101261 h 607780"/>
                <a:gd name="connsiteX142" fmla="*/ 300442 w 441669"/>
                <a:gd name="connsiteY142" fmla="*/ 101261 h 607780"/>
                <a:gd name="connsiteX143" fmla="*/ 300442 w 441669"/>
                <a:gd name="connsiteY143" fmla="*/ 23859 h 607780"/>
                <a:gd name="connsiteX144" fmla="*/ 23899 w 441669"/>
                <a:gd name="connsiteY144" fmla="*/ 0 h 607780"/>
                <a:gd name="connsiteX145" fmla="*/ 312349 w 441669"/>
                <a:gd name="connsiteY145" fmla="*/ 0 h 607780"/>
                <a:gd name="connsiteX146" fmla="*/ 315097 w 441669"/>
                <a:gd name="connsiteY146" fmla="*/ 333 h 607780"/>
                <a:gd name="connsiteX147" fmla="*/ 315763 w 441669"/>
                <a:gd name="connsiteY147" fmla="*/ 582 h 607780"/>
                <a:gd name="connsiteX148" fmla="*/ 318095 w 441669"/>
                <a:gd name="connsiteY148" fmla="*/ 1496 h 607780"/>
                <a:gd name="connsiteX149" fmla="*/ 318928 w 441669"/>
                <a:gd name="connsiteY149" fmla="*/ 1995 h 607780"/>
                <a:gd name="connsiteX150" fmla="*/ 321259 w 441669"/>
                <a:gd name="connsiteY150" fmla="*/ 3990 h 607780"/>
                <a:gd name="connsiteX151" fmla="*/ 321342 w 441669"/>
                <a:gd name="connsiteY151" fmla="*/ 4073 h 607780"/>
                <a:gd name="connsiteX152" fmla="*/ 438755 w 441669"/>
                <a:gd name="connsiteY152" fmla="*/ 137916 h 607780"/>
                <a:gd name="connsiteX153" fmla="*/ 441586 w 441669"/>
                <a:gd name="connsiteY153" fmla="*/ 145648 h 607780"/>
                <a:gd name="connsiteX154" fmla="*/ 441669 w 441669"/>
                <a:gd name="connsiteY154" fmla="*/ 146978 h 607780"/>
                <a:gd name="connsiteX155" fmla="*/ 441669 w 441669"/>
                <a:gd name="connsiteY155" fmla="*/ 583921 h 607780"/>
                <a:gd name="connsiteX156" fmla="*/ 417770 w 441669"/>
                <a:gd name="connsiteY156" fmla="*/ 607780 h 607780"/>
                <a:gd name="connsiteX157" fmla="*/ 23899 w 441669"/>
                <a:gd name="connsiteY157" fmla="*/ 607780 h 607780"/>
                <a:gd name="connsiteX158" fmla="*/ 0 w 441669"/>
                <a:gd name="connsiteY158" fmla="*/ 583921 h 607780"/>
                <a:gd name="connsiteX159" fmla="*/ 0 w 441669"/>
                <a:gd name="connsiteY159" fmla="*/ 23859 h 607780"/>
                <a:gd name="connsiteX160" fmla="*/ 23899 w 441669"/>
                <a:gd name="connsiteY160"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41669" h="607780">
                  <a:moveTo>
                    <a:pt x="200788" y="462345"/>
                  </a:moveTo>
                  <a:cubicBezTo>
                    <a:pt x="221264" y="462345"/>
                    <a:pt x="232584" y="482557"/>
                    <a:pt x="232584" y="506180"/>
                  </a:cubicBezTo>
                  <a:cubicBezTo>
                    <a:pt x="232584" y="531632"/>
                    <a:pt x="221097" y="550763"/>
                    <a:pt x="201038" y="550763"/>
                  </a:cubicBezTo>
                  <a:cubicBezTo>
                    <a:pt x="181144" y="550763"/>
                    <a:pt x="169075" y="532630"/>
                    <a:pt x="169075" y="506928"/>
                  </a:cubicBezTo>
                  <a:cubicBezTo>
                    <a:pt x="169075" y="481393"/>
                    <a:pt x="180728" y="462345"/>
                    <a:pt x="200788" y="462345"/>
                  </a:cubicBezTo>
                  <a:close/>
                  <a:moveTo>
                    <a:pt x="51461" y="440934"/>
                  </a:moveTo>
                  <a:lnTo>
                    <a:pt x="51461" y="572116"/>
                  </a:lnTo>
                  <a:lnTo>
                    <a:pt x="133483" y="572116"/>
                  </a:lnTo>
                  <a:lnTo>
                    <a:pt x="133483" y="547260"/>
                  </a:lnTo>
                  <a:lnTo>
                    <a:pt x="81272" y="547260"/>
                  </a:lnTo>
                  <a:lnTo>
                    <a:pt x="81272" y="440934"/>
                  </a:lnTo>
                  <a:close/>
                  <a:moveTo>
                    <a:pt x="352486" y="439603"/>
                  </a:moveTo>
                  <a:cubicBezTo>
                    <a:pt x="309435" y="439603"/>
                    <a:pt x="277625" y="464460"/>
                    <a:pt x="277459" y="508104"/>
                  </a:cubicBezTo>
                  <a:cubicBezTo>
                    <a:pt x="277292" y="527391"/>
                    <a:pt x="283871" y="544516"/>
                    <a:pt x="295945" y="555822"/>
                  </a:cubicBezTo>
                  <a:cubicBezTo>
                    <a:pt x="308019" y="567461"/>
                    <a:pt x="325423" y="573530"/>
                    <a:pt x="349405" y="573530"/>
                  </a:cubicBezTo>
                  <a:cubicBezTo>
                    <a:pt x="366725" y="573530"/>
                    <a:pt x="384129" y="569207"/>
                    <a:pt x="393289" y="566131"/>
                  </a:cubicBezTo>
                  <a:lnTo>
                    <a:pt x="393289" y="496965"/>
                  </a:lnTo>
                  <a:lnTo>
                    <a:pt x="344325" y="496965"/>
                  </a:lnTo>
                  <a:lnTo>
                    <a:pt x="344325" y="520159"/>
                  </a:lnTo>
                  <a:lnTo>
                    <a:pt x="364643" y="520159"/>
                  </a:lnTo>
                  <a:lnTo>
                    <a:pt x="364643" y="547592"/>
                  </a:lnTo>
                  <a:cubicBezTo>
                    <a:pt x="362229" y="548756"/>
                    <a:pt x="356816" y="549587"/>
                    <a:pt x="349988" y="549587"/>
                  </a:cubicBezTo>
                  <a:cubicBezTo>
                    <a:pt x="325589" y="549587"/>
                    <a:pt x="308685" y="533626"/>
                    <a:pt x="308685" y="506525"/>
                  </a:cubicBezTo>
                  <a:cubicBezTo>
                    <a:pt x="308685" y="478094"/>
                    <a:pt x="327338" y="464127"/>
                    <a:pt x="352153" y="464127"/>
                  </a:cubicBezTo>
                  <a:cubicBezTo>
                    <a:pt x="366559" y="464127"/>
                    <a:pt x="375552" y="466621"/>
                    <a:pt x="382713" y="469780"/>
                  </a:cubicBezTo>
                  <a:lnTo>
                    <a:pt x="388958" y="446005"/>
                  </a:lnTo>
                  <a:cubicBezTo>
                    <a:pt x="382547" y="442929"/>
                    <a:pt x="369473" y="439603"/>
                    <a:pt x="352486" y="439603"/>
                  </a:cubicBezTo>
                  <a:close/>
                  <a:moveTo>
                    <a:pt x="201599" y="438772"/>
                  </a:moveTo>
                  <a:cubicBezTo>
                    <a:pt x="162795" y="438772"/>
                    <a:pt x="137647" y="468201"/>
                    <a:pt x="137647" y="507523"/>
                  </a:cubicBezTo>
                  <a:cubicBezTo>
                    <a:pt x="137647" y="544849"/>
                    <a:pt x="160463" y="574278"/>
                    <a:pt x="199434" y="574278"/>
                  </a:cubicBezTo>
                  <a:cubicBezTo>
                    <a:pt x="237822" y="574278"/>
                    <a:pt x="263969" y="548174"/>
                    <a:pt x="263969" y="505195"/>
                  </a:cubicBezTo>
                  <a:cubicBezTo>
                    <a:pt x="263969" y="468949"/>
                    <a:pt x="241902" y="438772"/>
                    <a:pt x="201599" y="438772"/>
                  </a:cubicBezTo>
                  <a:close/>
                  <a:moveTo>
                    <a:pt x="131356" y="311335"/>
                  </a:moveTo>
                  <a:lnTo>
                    <a:pt x="284558" y="311335"/>
                  </a:lnTo>
                  <a:cubicBezTo>
                    <a:pt x="286223" y="311335"/>
                    <a:pt x="287555" y="312668"/>
                    <a:pt x="287555" y="314334"/>
                  </a:cubicBezTo>
                  <a:cubicBezTo>
                    <a:pt x="287555" y="315917"/>
                    <a:pt x="286223" y="317333"/>
                    <a:pt x="284558" y="317333"/>
                  </a:cubicBezTo>
                  <a:lnTo>
                    <a:pt x="131356" y="317333"/>
                  </a:lnTo>
                  <a:cubicBezTo>
                    <a:pt x="129691" y="317333"/>
                    <a:pt x="128359" y="315917"/>
                    <a:pt x="128359" y="314334"/>
                  </a:cubicBezTo>
                  <a:cubicBezTo>
                    <a:pt x="128359" y="312668"/>
                    <a:pt x="129691" y="311335"/>
                    <a:pt x="131356" y="311335"/>
                  </a:cubicBezTo>
                  <a:close/>
                  <a:moveTo>
                    <a:pt x="131356" y="276546"/>
                  </a:moveTo>
                  <a:lnTo>
                    <a:pt x="284558" y="276546"/>
                  </a:lnTo>
                  <a:cubicBezTo>
                    <a:pt x="286223" y="276546"/>
                    <a:pt x="287555" y="277882"/>
                    <a:pt x="287555" y="279551"/>
                  </a:cubicBezTo>
                  <a:cubicBezTo>
                    <a:pt x="287555" y="281137"/>
                    <a:pt x="286223" y="282473"/>
                    <a:pt x="284558" y="282473"/>
                  </a:cubicBezTo>
                  <a:lnTo>
                    <a:pt x="131356" y="282473"/>
                  </a:lnTo>
                  <a:cubicBezTo>
                    <a:pt x="129691" y="282473"/>
                    <a:pt x="128359" y="281137"/>
                    <a:pt x="128359" y="279551"/>
                  </a:cubicBezTo>
                  <a:cubicBezTo>
                    <a:pt x="128359" y="277882"/>
                    <a:pt x="129691" y="276546"/>
                    <a:pt x="131356" y="276546"/>
                  </a:cubicBezTo>
                  <a:close/>
                  <a:moveTo>
                    <a:pt x="131356" y="235830"/>
                  </a:moveTo>
                  <a:lnTo>
                    <a:pt x="284558" y="235830"/>
                  </a:lnTo>
                  <a:cubicBezTo>
                    <a:pt x="286223" y="235830"/>
                    <a:pt x="287555" y="237163"/>
                    <a:pt x="287555" y="238829"/>
                  </a:cubicBezTo>
                  <a:cubicBezTo>
                    <a:pt x="287555" y="240495"/>
                    <a:pt x="286223" y="241828"/>
                    <a:pt x="284558" y="241828"/>
                  </a:cubicBezTo>
                  <a:lnTo>
                    <a:pt x="131356" y="241828"/>
                  </a:lnTo>
                  <a:cubicBezTo>
                    <a:pt x="129691" y="241828"/>
                    <a:pt x="128359" y="240495"/>
                    <a:pt x="128359" y="238829"/>
                  </a:cubicBezTo>
                  <a:cubicBezTo>
                    <a:pt x="128359" y="237163"/>
                    <a:pt x="129691" y="235830"/>
                    <a:pt x="131356" y="235830"/>
                  </a:cubicBezTo>
                  <a:close/>
                  <a:moveTo>
                    <a:pt x="131356" y="201111"/>
                  </a:moveTo>
                  <a:lnTo>
                    <a:pt x="284558" y="201111"/>
                  </a:lnTo>
                  <a:cubicBezTo>
                    <a:pt x="286223" y="201111"/>
                    <a:pt x="287555" y="202444"/>
                    <a:pt x="287555" y="204110"/>
                  </a:cubicBezTo>
                  <a:cubicBezTo>
                    <a:pt x="287555" y="205776"/>
                    <a:pt x="286223" y="207109"/>
                    <a:pt x="284558" y="207109"/>
                  </a:cubicBezTo>
                  <a:lnTo>
                    <a:pt x="131356" y="207109"/>
                  </a:lnTo>
                  <a:cubicBezTo>
                    <a:pt x="129691" y="207109"/>
                    <a:pt x="128359" y="205776"/>
                    <a:pt x="128359" y="204110"/>
                  </a:cubicBezTo>
                  <a:cubicBezTo>
                    <a:pt x="128359" y="202444"/>
                    <a:pt x="129691" y="201111"/>
                    <a:pt x="131356" y="201111"/>
                  </a:cubicBezTo>
                  <a:close/>
                  <a:moveTo>
                    <a:pt x="107031" y="172745"/>
                  </a:moveTo>
                  <a:lnTo>
                    <a:pt x="107031" y="351539"/>
                  </a:lnTo>
                  <a:lnTo>
                    <a:pt x="313861" y="351539"/>
                  </a:lnTo>
                  <a:lnTo>
                    <a:pt x="313861" y="172745"/>
                  </a:lnTo>
                  <a:close/>
                  <a:moveTo>
                    <a:pt x="113942" y="101261"/>
                  </a:moveTo>
                  <a:lnTo>
                    <a:pt x="121935" y="101261"/>
                  </a:lnTo>
                  <a:lnTo>
                    <a:pt x="121935" y="130104"/>
                  </a:lnTo>
                  <a:cubicBezTo>
                    <a:pt x="121935" y="135258"/>
                    <a:pt x="126182" y="139497"/>
                    <a:pt x="131344" y="139497"/>
                  </a:cubicBezTo>
                  <a:cubicBezTo>
                    <a:pt x="136590" y="139497"/>
                    <a:pt x="140836" y="135258"/>
                    <a:pt x="140836" y="130104"/>
                  </a:cubicBezTo>
                  <a:lnTo>
                    <a:pt x="140836" y="101262"/>
                  </a:lnTo>
                  <a:lnTo>
                    <a:pt x="140849" y="101262"/>
                  </a:lnTo>
                  <a:lnTo>
                    <a:pt x="140849" y="101261"/>
                  </a:lnTo>
                  <a:lnTo>
                    <a:pt x="170627" y="101261"/>
                  </a:lnTo>
                  <a:lnTo>
                    <a:pt x="170627" y="101262"/>
                  </a:lnTo>
                  <a:lnTo>
                    <a:pt x="170645" y="101262"/>
                  </a:lnTo>
                  <a:lnTo>
                    <a:pt x="170645" y="130104"/>
                  </a:lnTo>
                  <a:cubicBezTo>
                    <a:pt x="170645" y="135258"/>
                    <a:pt x="174892" y="139497"/>
                    <a:pt x="180137" y="139497"/>
                  </a:cubicBezTo>
                  <a:cubicBezTo>
                    <a:pt x="185300" y="139497"/>
                    <a:pt x="189546" y="135258"/>
                    <a:pt x="189546" y="130104"/>
                  </a:cubicBezTo>
                  <a:lnTo>
                    <a:pt x="189546" y="101261"/>
                  </a:lnTo>
                  <a:lnTo>
                    <a:pt x="226303" y="101261"/>
                  </a:lnTo>
                  <a:lnTo>
                    <a:pt x="226303" y="101262"/>
                  </a:lnTo>
                  <a:lnTo>
                    <a:pt x="226349" y="101262"/>
                  </a:lnTo>
                  <a:lnTo>
                    <a:pt x="226349" y="130104"/>
                  </a:lnTo>
                  <a:cubicBezTo>
                    <a:pt x="226349" y="135258"/>
                    <a:pt x="230596" y="139497"/>
                    <a:pt x="235842" y="139497"/>
                  </a:cubicBezTo>
                  <a:cubicBezTo>
                    <a:pt x="241004" y="139497"/>
                    <a:pt x="245250" y="135258"/>
                    <a:pt x="245250" y="130104"/>
                  </a:cubicBezTo>
                  <a:lnTo>
                    <a:pt x="245250" y="101261"/>
                  </a:lnTo>
                  <a:lnTo>
                    <a:pt x="275059" y="101261"/>
                  </a:lnTo>
                  <a:lnTo>
                    <a:pt x="275059" y="130104"/>
                  </a:lnTo>
                  <a:cubicBezTo>
                    <a:pt x="275059" y="135258"/>
                    <a:pt x="279306" y="139497"/>
                    <a:pt x="284551" y="139497"/>
                  </a:cubicBezTo>
                  <a:cubicBezTo>
                    <a:pt x="289714" y="139497"/>
                    <a:pt x="293960" y="135258"/>
                    <a:pt x="293960" y="130104"/>
                  </a:cubicBezTo>
                  <a:lnTo>
                    <a:pt x="293960" y="101262"/>
                  </a:lnTo>
                  <a:lnTo>
                    <a:pt x="293976" y="101262"/>
                  </a:lnTo>
                  <a:lnTo>
                    <a:pt x="293976" y="101261"/>
                  </a:lnTo>
                  <a:lnTo>
                    <a:pt x="300442" y="101261"/>
                  </a:lnTo>
                  <a:lnTo>
                    <a:pt x="300442" y="145814"/>
                  </a:lnTo>
                  <a:cubicBezTo>
                    <a:pt x="300442" y="152381"/>
                    <a:pt x="305771" y="157702"/>
                    <a:pt x="312349" y="157702"/>
                  </a:cubicBezTo>
                  <a:lnTo>
                    <a:pt x="328765" y="157702"/>
                  </a:lnTo>
                  <a:lnTo>
                    <a:pt x="328765" y="351539"/>
                  </a:lnTo>
                  <a:cubicBezTo>
                    <a:pt x="328765" y="361347"/>
                    <a:pt x="320772" y="369410"/>
                    <a:pt x="310863" y="369410"/>
                  </a:cubicBezTo>
                  <a:lnTo>
                    <a:pt x="113942" y="369410"/>
                  </a:lnTo>
                  <a:cubicBezTo>
                    <a:pt x="104117" y="369410"/>
                    <a:pt x="96040" y="361347"/>
                    <a:pt x="96040" y="351539"/>
                  </a:cubicBezTo>
                  <a:lnTo>
                    <a:pt x="96040" y="119132"/>
                  </a:lnTo>
                  <a:cubicBezTo>
                    <a:pt x="96040" y="109324"/>
                    <a:pt x="104033" y="101261"/>
                    <a:pt x="113942" y="101261"/>
                  </a:cubicBezTo>
                  <a:close/>
                  <a:moveTo>
                    <a:pt x="284562" y="88842"/>
                  </a:moveTo>
                  <a:cubicBezTo>
                    <a:pt x="289727" y="88842"/>
                    <a:pt x="293976" y="93093"/>
                    <a:pt x="293976" y="98345"/>
                  </a:cubicBezTo>
                  <a:lnTo>
                    <a:pt x="293976" y="101261"/>
                  </a:lnTo>
                  <a:lnTo>
                    <a:pt x="293960" y="101261"/>
                  </a:lnTo>
                  <a:lnTo>
                    <a:pt x="293960" y="101262"/>
                  </a:lnTo>
                  <a:lnTo>
                    <a:pt x="275064" y="101262"/>
                  </a:lnTo>
                  <a:lnTo>
                    <a:pt x="275064" y="98345"/>
                  </a:lnTo>
                  <a:cubicBezTo>
                    <a:pt x="275064" y="93093"/>
                    <a:pt x="279313" y="88842"/>
                    <a:pt x="284562" y="88842"/>
                  </a:cubicBezTo>
                  <a:close/>
                  <a:moveTo>
                    <a:pt x="235717" y="88842"/>
                  </a:moveTo>
                  <a:cubicBezTo>
                    <a:pt x="240966" y="88842"/>
                    <a:pt x="245215" y="93093"/>
                    <a:pt x="245215" y="98345"/>
                  </a:cubicBezTo>
                  <a:lnTo>
                    <a:pt x="245215" y="101262"/>
                  </a:lnTo>
                  <a:lnTo>
                    <a:pt x="226349" y="101262"/>
                  </a:lnTo>
                  <a:lnTo>
                    <a:pt x="226349" y="101261"/>
                  </a:lnTo>
                  <a:lnTo>
                    <a:pt x="226303" y="101261"/>
                  </a:lnTo>
                  <a:lnTo>
                    <a:pt x="226303" y="98345"/>
                  </a:lnTo>
                  <a:cubicBezTo>
                    <a:pt x="226303" y="93093"/>
                    <a:pt x="230552" y="88842"/>
                    <a:pt x="235717" y="88842"/>
                  </a:cubicBezTo>
                  <a:close/>
                  <a:moveTo>
                    <a:pt x="180125" y="88842"/>
                  </a:moveTo>
                  <a:cubicBezTo>
                    <a:pt x="185290" y="88842"/>
                    <a:pt x="189539" y="93093"/>
                    <a:pt x="189539" y="98345"/>
                  </a:cubicBezTo>
                  <a:lnTo>
                    <a:pt x="189539" y="101262"/>
                  </a:lnTo>
                  <a:lnTo>
                    <a:pt x="170645" y="101262"/>
                  </a:lnTo>
                  <a:lnTo>
                    <a:pt x="170645" y="101261"/>
                  </a:lnTo>
                  <a:lnTo>
                    <a:pt x="170627" y="101261"/>
                  </a:lnTo>
                  <a:lnTo>
                    <a:pt x="170627" y="98345"/>
                  </a:lnTo>
                  <a:cubicBezTo>
                    <a:pt x="170627" y="93093"/>
                    <a:pt x="174876" y="88842"/>
                    <a:pt x="180125" y="88842"/>
                  </a:cubicBezTo>
                  <a:close/>
                  <a:moveTo>
                    <a:pt x="131351" y="88842"/>
                  </a:moveTo>
                  <a:cubicBezTo>
                    <a:pt x="136600" y="88842"/>
                    <a:pt x="140849" y="93093"/>
                    <a:pt x="140849" y="98345"/>
                  </a:cubicBezTo>
                  <a:lnTo>
                    <a:pt x="140849" y="101261"/>
                  </a:lnTo>
                  <a:lnTo>
                    <a:pt x="140836" y="101261"/>
                  </a:lnTo>
                  <a:lnTo>
                    <a:pt x="140836" y="101262"/>
                  </a:lnTo>
                  <a:lnTo>
                    <a:pt x="121937" y="101262"/>
                  </a:lnTo>
                  <a:lnTo>
                    <a:pt x="121937" y="98345"/>
                  </a:lnTo>
                  <a:cubicBezTo>
                    <a:pt x="121937" y="93093"/>
                    <a:pt x="126103" y="88842"/>
                    <a:pt x="131351" y="88842"/>
                  </a:cubicBezTo>
                  <a:close/>
                  <a:moveTo>
                    <a:pt x="23899" y="23859"/>
                  </a:moveTo>
                  <a:lnTo>
                    <a:pt x="23899" y="404688"/>
                  </a:lnTo>
                  <a:lnTo>
                    <a:pt x="417854" y="404688"/>
                  </a:lnTo>
                  <a:lnTo>
                    <a:pt x="417770" y="157702"/>
                  </a:lnTo>
                  <a:lnTo>
                    <a:pt x="328765" y="157702"/>
                  </a:lnTo>
                  <a:lnTo>
                    <a:pt x="328765" y="119132"/>
                  </a:lnTo>
                  <a:cubicBezTo>
                    <a:pt x="328765" y="109324"/>
                    <a:pt x="320772" y="101261"/>
                    <a:pt x="310863" y="101261"/>
                  </a:cubicBezTo>
                  <a:lnTo>
                    <a:pt x="300442" y="101261"/>
                  </a:lnTo>
                  <a:lnTo>
                    <a:pt x="300442" y="23859"/>
                  </a:lnTo>
                  <a:close/>
                  <a:moveTo>
                    <a:pt x="23899" y="0"/>
                  </a:moveTo>
                  <a:lnTo>
                    <a:pt x="312349" y="0"/>
                  </a:lnTo>
                  <a:cubicBezTo>
                    <a:pt x="313265" y="0"/>
                    <a:pt x="314181" y="166"/>
                    <a:pt x="315097" y="333"/>
                  </a:cubicBezTo>
                  <a:cubicBezTo>
                    <a:pt x="315347" y="416"/>
                    <a:pt x="315514" y="499"/>
                    <a:pt x="315763" y="582"/>
                  </a:cubicBezTo>
                  <a:cubicBezTo>
                    <a:pt x="316596" y="831"/>
                    <a:pt x="317346" y="1164"/>
                    <a:pt x="318095" y="1496"/>
                  </a:cubicBezTo>
                  <a:cubicBezTo>
                    <a:pt x="318345" y="1663"/>
                    <a:pt x="318595" y="1829"/>
                    <a:pt x="318928" y="1995"/>
                  </a:cubicBezTo>
                  <a:cubicBezTo>
                    <a:pt x="319760" y="2577"/>
                    <a:pt x="320593" y="3242"/>
                    <a:pt x="321259" y="3990"/>
                  </a:cubicBezTo>
                  <a:cubicBezTo>
                    <a:pt x="321259" y="3990"/>
                    <a:pt x="321342" y="4073"/>
                    <a:pt x="321342" y="4073"/>
                  </a:cubicBezTo>
                  <a:lnTo>
                    <a:pt x="438755" y="137916"/>
                  </a:lnTo>
                  <a:cubicBezTo>
                    <a:pt x="440670" y="140078"/>
                    <a:pt x="441502" y="142821"/>
                    <a:pt x="441586" y="145648"/>
                  </a:cubicBezTo>
                  <a:cubicBezTo>
                    <a:pt x="441586" y="146063"/>
                    <a:pt x="441669" y="146562"/>
                    <a:pt x="441669" y="146978"/>
                  </a:cubicBezTo>
                  <a:lnTo>
                    <a:pt x="441669" y="583921"/>
                  </a:lnTo>
                  <a:cubicBezTo>
                    <a:pt x="441669" y="597056"/>
                    <a:pt x="431010" y="607780"/>
                    <a:pt x="417770" y="607780"/>
                  </a:cubicBezTo>
                  <a:lnTo>
                    <a:pt x="23899" y="607780"/>
                  </a:lnTo>
                  <a:cubicBezTo>
                    <a:pt x="10742" y="607780"/>
                    <a:pt x="0" y="597056"/>
                    <a:pt x="0" y="583921"/>
                  </a:cubicBezTo>
                  <a:lnTo>
                    <a:pt x="0" y="23859"/>
                  </a:lnTo>
                  <a:cubicBezTo>
                    <a:pt x="0" y="10724"/>
                    <a:pt x="10742" y="0"/>
                    <a:pt x="238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任意多边形: 形状 30">
              <a:extLst>
                <a:ext uri="{FF2B5EF4-FFF2-40B4-BE49-F238E27FC236}">
                  <a16:creationId xmlns:a16="http://schemas.microsoft.com/office/drawing/2014/main" id="{9C27DA1D-F0DF-49DC-AD6C-54D00F010BCD}"/>
                </a:ext>
              </a:extLst>
            </p:cNvPr>
            <p:cNvSpPr/>
            <p:nvPr/>
          </p:nvSpPr>
          <p:spPr>
            <a:xfrm>
              <a:off x="8481288" y="2944633"/>
              <a:ext cx="609685" cy="608764"/>
            </a:xfrm>
            <a:custGeom>
              <a:avLst/>
              <a:gdLst>
                <a:gd name="connsiteX0" fmla="*/ 263278 w 607639"/>
                <a:gd name="connsiteY0" fmla="*/ 546023 h 606722"/>
                <a:gd name="connsiteX1" fmla="*/ 253131 w 607639"/>
                <a:gd name="connsiteY1" fmla="*/ 556154 h 606722"/>
                <a:gd name="connsiteX2" fmla="*/ 263278 w 607639"/>
                <a:gd name="connsiteY2" fmla="*/ 566286 h 606722"/>
                <a:gd name="connsiteX3" fmla="*/ 324068 w 607639"/>
                <a:gd name="connsiteY3" fmla="*/ 566286 h 606722"/>
                <a:gd name="connsiteX4" fmla="*/ 334215 w 607639"/>
                <a:gd name="connsiteY4" fmla="*/ 556154 h 606722"/>
                <a:gd name="connsiteX5" fmla="*/ 324068 w 607639"/>
                <a:gd name="connsiteY5" fmla="*/ 546023 h 606722"/>
                <a:gd name="connsiteX6" fmla="*/ 60790 w 607639"/>
                <a:gd name="connsiteY6" fmla="*/ 546023 h 606722"/>
                <a:gd name="connsiteX7" fmla="*/ 50644 w 607639"/>
                <a:gd name="connsiteY7" fmla="*/ 556154 h 606722"/>
                <a:gd name="connsiteX8" fmla="*/ 60790 w 607639"/>
                <a:gd name="connsiteY8" fmla="*/ 566286 h 606722"/>
                <a:gd name="connsiteX9" fmla="*/ 161990 w 607639"/>
                <a:gd name="connsiteY9" fmla="*/ 566286 h 606722"/>
                <a:gd name="connsiteX10" fmla="*/ 172136 w 607639"/>
                <a:gd name="connsiteY10" fmla="*/ 556154 h 606722"/>
                <a:gd name="connsiteX11" fmla="*/ 161990 w 607639"/>
                <a:gd name="connsiteY11" fmla="*/ 546023 h 606722"/>
                <a:gd name="connsiteX12" fmla="*/ 263278 w 607639"/>
                <a:gd name="connsiteY12" fmla="*/ 495456 h 606722"/>
                <a:gd name="connsiteX13" fmla="*/ 253131 w 607639"/>
                <a:gd name="connsiteY13" fmla="*/ 505587 h 606722"/>
                <a:gd name="connsiteX14" fmla="*/ 263278 w 607639"/>
                <a:gd name="connsiteY14" fmla="*/ 515718 h 606722"/>
                <a:gd name="connsiteX15" fmla="*/ 384859 w 607639"/>
                <a:gd name="connsiteY15" fmla="*/ 515718 h 606722"/>
                <a:gd name="connsiteX16" fmla="*/ 394917 w 607639"/>
                <a:gd name="connsiteY16" fmla="*/ 505587 h 606722"/>
                <a:gd name="connsiteX17" fmla="*/ 384859 w 607639"/>
                <a:gd name="connsiteY17" fmla="*/ 495456 h 606722"/>
                <a:gd name="connsiteX18" fmla="*/ 60790 w 607639"/>
                <a:gd name="connsiteY18" fmla="*/ 495456 h 606722"/>
                <a:gd name="connsiteX19" fmla="*/ 50644 w 607639"/>
                <a:gd name="connsiteY19" fmla="*/ 505587 h 606722"/>
                <a:gd name="connsiteX20" fmla="*/ 60790 w 607639"/>
                <a:gd name="connsiteY20" fmla="*/ 515718 h 606722"/>
                <a:gd name="connsiteX21" fmla="*/ 202576 w 607639"/>
                <a:gd name="connsiteY21" fmla="*/ 515718 h 606722"/>
                <a:gd name="connsiteX22" fmla="*/ 212634 w 607639"/>
                <a:gd name="connsiteY22" fmla="*/ 505587 h 606722"/>
                <a:gd name="connsiteX23" fmla="*/ 202576 w 607639"/>
                <a:gd name="connsiteY23" fmla="*/ 495456 h 606722"/>
                <a:gd name="connsiteX24" fmla="*/ 263278 w 607639"/>
                <a:gd name="connsiteY24" fmla="*/ 444888 h 606722"/>
                <a:gd name="connsiteX25" fmla="*/ 253131 w 607639"/>
                <a:gd name="connsiteY25" fmla="*/ 455019 h 606722"/>
                <a:gd name="connsiteX26" fmla="*/ 263278 w 607639"/>
                <a:gd name="connsiteY26" fmla="*/ 465151 h 606722"/>
                <a:gd name="connsiteX27" fmla="*/ 384859 w 607639"/>
                <a:gd name="connsiteY27" fmla="*/ 465151 h 606722"/>
                <a:gd name="connsiteX28" fmla="*/ 394917 w 607639"/>
                <a:gd name="connsiteY28" fmla="*/ 455019 h 606722"/>
                <a:gd name="connsiteX29" fmla="*/ 384859 w 607639"/>
                <a:gd name="connsiteY29" fmla="*/ 444888 h 606722"/>
                <a:gd name="connsiteX30" fmla="*/ 60790 w 607639"/>
                <a:gd name="connsiteY30" fmla="*/ 444888 h 606722"/>
                <a:gd name="connsiteX31" fmla="*/ 50644 w 607639"/>
                <a:gd name="connsiteY31" fmla="*/ 455019 h 606722"/>
                <a:gd name="connsiteX32" fmla="*/ 60790 w 607639"/>
                <a:gd name="connsiteY32" fmla="*/ 465151 h 606722"/>
                <a:gd name="connsiteX33" fmla="*/ 202576 w 607639"/>
                <a:gd name="connsiteY33" fmla="*/ 465151 h 606722"/>
                <a:gd name="connsiteX34" fmla="*/ 212634 w 607639"/>
                <a:gd name="connsiteY34" fmla="*/ 455019 h 606722"/>
                <a:gd name="connsiteX35" fmla="*/ 202576 w 607639"/>
                <a:gd name="connsiteY35" fmla="*/ 444888 h 606722"/>
                <a:gd name="connsiteX36" fmla="*/ 263278 w 607639"/>
                <a:gd name="connsiteY36" fmla="*/ 394320 h 606722"/>
                <a:gd name="connsiteX37" fmla="*/ 253131 w 607639"/>
                <a:gd name="connsiteY37" fmla="*/ 404452 h 606722"/>
                <a:gd name="connsiteX38" fmla="*/ 263278 w 607639"/>
                <a:gd name="connsiteY38" fmla="*/ 414583 h 606722"/>
                <a:gd name="connsiteX39" fmla="*/ 384859 w 607639"/>
                <a:gd name="connsiteY39" fmla="*/ 414583 h 606722"/>
                <a:gd name="connsiteX40" fmla="*/ 394917 w 607639"/>
                <a:gd name="connsiteY40" fmla="*/ 404452 h 606722"/>
                <a:gd name="connsiteX41" fmla="*/ 384859 w 607639"/>
                <a:gd name="connsiteY41" fmla="*/ 394320 h 606722"/>
                <a:gd name="connsiteX42" fmla="*/ 60790 w 607639"/>
                <a:gd name="connsiteY42" fmla="*/ 394320 h 606722"/>
                <a:gd name="connsiteX43" fmla="*/ 50644 w 607639"/>
                <a:gd name="connsiteY43" fmla="*/ 404452 h 606722"/>
                <a:gd name="connsiteX44" fmla="*/ 60790 w 607639"/>
                <a:gd name="connsiteY44" fmla="*/ 414583 h 606722"/>
                <a:gd name="connsiteX45" fmla="*/ 202576 w 607639"/>
                <a:gd name="connsiteY45" fmla="*/ 414583 h 606722"/>
                <a:gd name="connsiteX46" fmla="*/ 212634 w 607639"/>
                <a:gd name="connsiteY46" fmla="*/ 404452 h 606722"/>
                <a:gd name="connsiteX47" fmla="*/ 202576 w 607639"/>
                <a:gd name="connsiteY47" fmla="*/ 394320 h 606722"/>
                <a:gd name="connsiteX48" fmla="*/ 263278 w 607639"/>
                <a:gd name="connsiteY48" fmla="*/ 343753 h 606722"/>
                <a:gd name="connsiteX49" fmla="*/ 253131 w 607639"/>
                <a:gd name="connsiteY49" fmla="*/ 353884 h 606722"/>
                <a:gd name="connsiteX50" fmla="*/ 263278 w 607639"/>
                <a:gd name="connsiteY50" fmla="*/ 364015 h 606722"/>
                <a:gd name="connsiteX51" fmla="*/ 384859 w 607639"/>
                <a:gd name="connsiteY51" fmla="*/ 364015 h 606722"/>
                <a:gd name="connsiteX52" fmla="*/ 394917 w 607639"/>
                <a:gd name="connsiteY52" fmla="*/ 353884 h 606722"/>
                <a:gd name="connsiteX53" fmla="*/ 384859 w 607639"/>
                <a:gd name="connsiteY53" fmla="*/ 343753 h 606722"/>
                <a:gd name="connsiteX54" fmla="*/ 60790 w 607639"/>
                <a:gd name="connsiteY54" fmla="*/ 343753 h 606722"/>
                <a:gd name="connsiteX55" fmla="*/ 50644 w 607639"/>
                <a:gd name="connsiteY55" fmla="*/ 353884 h 606722"/>
                <a:gd name="connsiteX56" fmla="*/ 60790 w 607639"/>
                <a:gd name="connsiteY56" fmla="*/ 364015 h 606722"/>
                <a:gd name="connsiteX57" fmla="*/ 202576 w 607639"/>
                <a:gd name="connsiteY57" fmla="*/ 364015 h 606722"/>
                <a:gd name="connsiteX58" fmla="*/ 212634 w 607639"/>
                <a:gd name="connsiteY58" fmla="*/ 353884 h 606722"/>
                <a:gd name="connsiteX59" fmla="*/ 202576 w 607639"/>
                <a:gd name="connsiteY59" fmla="*/ 343753 h 606722"/>
                <a:gd name="connsiteX60" fmla="*/ 91171 w 607639"/>
                <a:gd name="connsiteY60" fmla="*/ 181988 h 606722"/>
                <a:gd name="connsiteX61" fmla="*/ 354380 w 607639"/>
                <a:gd name="connsiteY61" fmla="*/ 181988 h 606722"/>
                <a:gd name="connsiteX62" fmla="*/ 354380 w 607639"/>
                <a:gd name="connsiteY62" fmla="*/ 293270 h 606722"/>
                <a:gd name="connsiteX63" fmla="*/ 91171 w 607639"/>
                <a:gd name="connsiteY63" fmla="*/ 293270 h 606722"/>
                <a:gd name="connsiteX64" fmla="*/ 80995 w 607639"/>
                <a:gd name="connsiteY64" fmla="*/ 161745 h 606722"/>
                <a:gd name="connsiteX65" fmla="*/ 70848 w 607639"/>
                <a:gd name="connsiteY65" fmla="*/ 171876 h 606722"/>
                <a:gd name="connsiteX66" fmla="*/ 70848 w 607639"/>
                <a:gd name="connsiteY66" fmla="*/ 303317 h 606722"/>
                <a:gd name="connsiteX67" fmla="*/ 80995 w 607639"/>
                <a:gd name="connsiteY67" fmla="*/ 313448 h 606722"/>
                <a:gd name="connsiteX68" fmla="*/ 364566 w 607639"/>
                <a:gd name="connsiteY68" fmla="*/ 313448 h 606722"/>
                <a:gd name="connsiteX69" fmla="*/ 374712 w 607639"/>
                <a:gd name="connsiteY69" fmla="*/ 303317 h 606722"/>
                <a:gd name="connsiteX70" fmla="*/ 374712 w 607639"/>
                <a:gd name="connsiteY70" fmla="*/ 171876 h 606722"/>
                <a:gd name="connsiteX71" fmla="*/ 364566 w 607639"/>
                <a:gd name="connsiteY71" fmla="*/ 161745 h 606722"/>
                <a:gd name="connsiteX72" fmla="*/ 486046 w 607639"/>
                <a:gd name="connsiteY72" fmla="*/ 111282 h 606722"/>
                <a:gd name="connsiteX73" fmla="*/ 496216 w 607639"/>
                <a:gd name="connsiteY73" fmla="*/ 121324 h 606722"/>
                <a:gd name="connsiteX74" fmla="*/ 496216 w 607639"/>
                <a:gd name="connsiteY74" fmla="*/ 566267 h 606722"/>
                <a:gd name="connsiteX75" fmla="*/ 486046 w 607639"/>
                <a:gd name="connsiteY75" fmla="*/ 576309 h 606722"/>
                <a:gd name="connsiteX76" fmla="*/ 475964 w 607639"/>
                <a:gd name="connsiteY76" fmla="*/ 566267 h 606722"/>
                <a:gd name="connsiteX77" fmla="*/ 475964 w 607639"/>
                <a:gd name="connsiteY77" fmla="*/ 121324 h 606722"/>
                <a:gd name="connsiteX78" fmla="*/ 486046 w 607639"/>
                <a:gd name="connsiteY78" fmla="*/ 111282 h 606722"/>
                <a:gd name="connsiteX79" fmla="*/ 60790 w 607639"/>
                <a:gd name="connsiteY79" fmla="*/ 111266 h 606722"/>
                <a:gd name="connsiteX80" fmla="*/ 50644 w 607639"/>
                <a:gd name="connsiteY80" fmla="*/ 121309 h 606722"/>
                <a:gd name="connsiteX81" fmla="*/ 60790 w 607639"/>
                <a:gd name="connsiteY81" fmla="*/ 131440 h 606722"/>
                <a:gd name="connsiteX82" fmla="*/ 384859 w 607639"/>
                <a:gd name="connsiteY82" fmla="*/ 131440 h 606722"/>
                <a:gd name="connsiteX83" fmla="*/ 394917 w 607639"/>
                <a:gd name="connsiteY83" fmla="*/ 121309 h 606722"/>
                <a:gd name="connsiteX84" fmla="*/ 384859 w 607639"/>
                <a:gd name="connsiteY84" fmla="*/ 111266 h 606722"/>
                <a:gd name="connsiteX85" fmla="*/ 131639 w 607639"/>
                <a:gd name="connsiteY85" fmla="*/ 20263 h 606722"/>
                <a:gd name="connsiteX86" fmla="*/ 121492 w 607639"/>
                <a:gd name="connsiteY86" fmla="*/ 30305 h 606722"/>
                <a:gd name="connsiteX87" fmla="*/ 121492 w 607639"/>
                <a:gd name="connsiteY87" fmla="*/ 60699 h 606722"/>
                <a:gd name="connsiteX88" fmla="*/ 486058 w 607639"/>
                <a:gd name="connsiteY88" fmla="*/ 60699 h 606722"/>
                <a:gd name="connsiteX89" fmla="*/ 546849 w 607639"/>
                <a:gd name="connsiteY89" fmla="*/ 121309 h 606722"/>
                <a:gd name="connsiteX90" fmla="*/ 546849 w 607639"/>
                <a:gd name="connsiteY90" fmla="*/ 475282 h 606722"/>
                <a:gd name="connsiteX91" fmla="*/ 567142 w 607639"/>
                <a:gd name="connsiteY91" fmla="*/ 495456 h 606722"/>
                <a:gd name="connsiteX92" fmla="*/ 587346 w 607639"/>
                <a:gd name="connsiteY92" fmla="*/ 475282 h 606722"/>
                <a:gd name="connsiteX93" fmla="*/ 587346 w 607639"/>
                <a:gd name="connsiteY93" fmla="*/ 30305 h 606722"/>
                <a:gd name="connsiteX94" fmla="*/ 577199 w 607639"/>
                <a:gd name="connsiteY94" fmla="*/ 20263 h 606722"/>
                <a:gd name="connsiteX95" fmla="*/ 131639 w 607639"/>
                <a:gd name="connsiteY95" fmla="*/ 0 h 606722"/>
                <a:gd name="connsiteX96" fmla="*/ 577199 w 607639"/>
                <a:gd name="connsiteY96" fmla="*/ 0 h 606722"/>
                <a:gd name="connsiteX97" fmla="*/ 607639 w 607639"/>
                <a:gd name="connsiteY97" fmla="*/ 30305 h 606722"/>
                <a:gd name="connsiteX98" fmla="*/ 607639 w 607639"/>
                <a:gd name="connsiteY98" fmla="*/ 475282 h 606722"/>
                <a:gd name="connsiteX99" fmla="*/ 567142 w 607639"/>
                <a:gd name="connsiteY99" fmla="*/ 515718 h 606722"/>
                <a:gd name="connsiteX100" fmla="*/ 526555 w 607639"/>
                <a:gd name="connsiteY100" fmla="*/ 475282 h 606722"/>
                <a:gd name="connsiteX101" fmla="*/ 526555 w 607639"/>
                <a:gd name="connsiteY101" fmla="*/ 121309 h 606722"/>
                <a:gd name="connsiteX102" fmla="*/ 486058 w 607639"/>
                <a:gd name="connsiteY102" fmla="*/ 80873 h 606722"/>
                <a:gd name="connsiteX103" fmla="*/ 445561 w 607639"/>
                <a:gd name="connsiteY103" fmla="*/ 121309 h 606722"/>
                <a:gd name="connsiteX104" fmla="*/ 445561 w 607639"/>
                <a:gd name="connsiteY104" fmla="*/ 576328 h 606722"/>
                <a:gd name="connsiteX105" fmla="*/ 415210 w 607639"/>
                <a:gd name="connsiteY105" fmla="*/ 606722 h 606722"/>
                <a:gd name="connsiteX106" fmla="*/ 30351 w 607639"/>
                <a:gd name="connsiteY106" fmla="*/ 606722 h 606722"/>
                <a:gd name="connsiteX107" fmla="*/ 0 w 607639"/>
                <a:gd name="connsiteY107" fmla="*/ 576328 h 606722"/>
                <a:gd name="connsiteX108" fmla="*/ 0 w 607639"/>
                <a:gd name="connsiteY108" fmla="*/ 91004 h 606722"/>
                <a:gd name="connsiteX109" fmla="*/ 30351 w 607639"/>
                <a:gd name="connsiteY109" fmla="*/ 60699 h 606722"/>
                <a:gd name="connsiteX110" fmla="*/ 101288 w 607639"/>
                <a:gd name="connsiteY110" fmla="*/ 60699 h 606722"/>
                <a:gd name="connsiteX111" fmla="*/ 101288 w 607639"/>
                <a:gd name="connsiteY111" fmla="*/ 30305 h 606722"/>
                <a:gd name="connsiteX112" fmla="*/ 131639 w 607639"/>
                <a:gd name="connsiteY11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07639" h="606722">
                  <a:moveTo>
                    <a:pt x="263278" y="546023"/>
                  </a:moveTo>
                  <a:cubicBezTo>
                    <a:pt x="257671" y="546023"/>
                    <a:pt x="253131" y="550556"/>
                    <a:pt x="253131" y="556154"/>
                  </a:cubicBezTo>
                  <a:cubicBezTo>
                    <a:pt x="253131" y="561753"/>
                    <a:pt x="257671" y="566286"/>
                    <a:pt x="263278" y="566286"/>
                  </a:cubicBezTo>
                  <a:lnTo>
                    <a:pt x="324068" y="566286"/>
                  </a:lnTo>
                  <a:cubicBezTo>
                    <a:pt x="329676" y="566286"/>
                    <a:pt x="334215" y="561753"/>
                    <a:pt x="334215" y="556154"/>
                  </a:cubicBezTo>
                  <a:cubicBezTo>
                    <a:pt x="334215" y="550556"/>
                    <a:pt x="329676" y="546023"/>
                    <a:pt x="324068" y="546023"/>
                  </a:cubicBezTo>
                  <a:close/>
                  <a:moveTo>
                    <a:pt x="60790" y="546023"/>
                  </a:moveTo>
                  <a:cubicBezTo>
                    <a:pt x="55183" y="546023"/>
                    <a:pt x="50644" y="550556"/>
                    <a:pt x="50644" y="556154"/>
                  </a:cubicBezTo>
                  <a:cubicBezTo>
                    <a:pt x="50644" y="561753"/>
                    <a:pt x="55183" y="566286"/>
                    <a:pt x="60790" y="566286"/>
                  </a:cubicBezTo>
                  <a:lnTo>
                    <a:pt x="161990" y="566286"/>
                  </a:lnTo>
                  <a:cubicBezTo>
                    <a:pt x="167597" y="566286"/>
                    <a:pt x="172136" y="561753"/>
                    <a:pt x="172136" y="556154"/>
                  </a:cubicBezTo>
                  <a:cubicBezTo>
                    <a:pt x="172136" y="550556"/>
                    <a:pt x="167597" y="546023"/>
                    <a:pt x="161990" y="546023"/>
                  </a:cubicBezTo>
                  <a:close/>
                  <a:moveTo>
                    <a:pt x="263278" y="495456"/>
                  </a:moveTo>
                  <a:cubicBezTo>
                    <a:pt x="257671" y="495456"/>
                    <a:pt x="253131" y="499988"/>
                    <a:pt x="253131" y="505587"/>
                  </a:cubicBezTo>
                  <a:cubicBezTo>
                    <a:pt x="253131" y="511186"/>
                    <a:pt x="257671" y="515718"/>
                    <a:pt x="263278" y="515718"/>
                  </a:cubicBezTo>
                  <a:lnTo>
                    <a:pt x="384859" y="515718"/>
                  </a:lnTo>
                  <a:cubicBezTo>
                    <a:pt x="390377" y="515718"/>
                    <a:pt x="394917" y="511186"/>
                    <a:pt x="394917" y="505587"/>
                  </a:cubicBezTo>
                  <a:cubicBezTo>
                    <a:pt x="394917" y="499988"/>
                    <a:pt x="390377" y="495456"/>
                    <a:pt x="384859" y="495456"/>
                  </a:cubicBezTo>
                  <a:close/>
                  <a:moveTo>
                    <a:pt x="60790" y="495456"/>
                  </a:moveTo>
                  <a:cubicBezTo>
                    <a:pt x="55183" y="495456"/>
                    <a:pt x="50644" y="499988"/>
                    <a:pt x="50644" y="505587"/>
                  </a:cubicBezTo>
                  <a:cubicBezTo>
                    <a:pt x="50644" y="511186"/>
                    <a:pt x="55183" y="515718"/>
                    <a:pt x="60790" y="515718"/>
                  </a:cubicBezTo>
                  <a:lnTo>
                    <a:pt x="202576" y="515718"/>
                  </a:lnTo>
                  <a:cubicBezTo>
                    <a:pt x="208095" y="515718"/>
                    <a:pt x="212634" y="511186"/>
                    <a:pt x="212634" y="505587"/>
                  </a:cubicBezTo>
                  <a:cubicBezTo>
                    <a:pt x="212634" y="499988"/>
                    <a:pt x="208095" y="495456"/>
                    <a:pt x="202576" y="495456"/>
                  </a:cubicBezTo>
                  <a:close/>
                  <a:moveTo>
                    <a:pt x="263278" y="444888"/>
                  </a:moveTo>
                  <a:cubicBezTo>
                    <a:pt x="257671" y="444888"/>
                    <a:pt x="253131" y="449420"/>
                    <a:pt x="253131" y="455019"/>
                  </a:cubicBezTo>
                  <a:cubicBezTo>
                    <a:pt x="253131" y="460618"/>
                    <a:pt x="257671" y="465151"/>
                    <a:pt x="263278" y="465151"/>
                  </a:cubicBezTo>
                  <a:lnTo>
                    <a:pt x="384859" y="465151"/>
                  </a:lnTo>
                  <a:cubicBezTo>
                    <a:pt x="390377" y="465151"/>
                    <a:pt x="394917" y="460618"/>
                    <a:pt x="394917" y="455019"/>
                  </a:cubicBezTo>
                  <a:cubicBezTo>
                    <a:pt x="394917" y="449420"/>
                    <a:pt x="390377" y="444888"/>
                    <a:pt x="384859" y="444888"/>
                  </a:cubicBezTo>
                  <a:close/>
                  <a:moveTo>
                    <a:pt x="60790" y="444888"/>
                  </a:moveTo>
                  <a:cubicBezTo>
                    <a:pt x="55183" y="444888"/>
                    <a:pt x="50644" y="449420"/>
                    <a:pt x="50644" y="455019"/>
                  </a:cubicBezTo>
                  <a:cubicBezTo>
                    <a:pt x="50644" y="460618"/>
                    <a:pt x="55183" y="465151"/>
                    <a:pt x="60790" y="465151"/>
                  </a:cubicBezTo>
                  <a:lnTo>
                    <a:pt x="202576" y="465151"/>
                  </a:lnTo>
                  <a:cubicBezTo>
                    <a:pt x="208095" y="465151"/>
                    <a:pt x="212634" y="460618"/>
                    <a:pt x="212634" y="455019"/>
                  </a:cubicBezTo>
                  <a:cubicBezTo>
                    <a:pt x="212634" y="449420"/>
                    <a:pt x="208095" y="444888"/>
                    <a:pt x="202576" y="444888"/>
                  </a:cubicBezTo>
                  <a:close/>
                  <a:moveTo>
                    <a:pt x="263278" y="394320"/>
                  </a:moveTo>
                  <a:cubicBezTo>
                    <a:pt x="257671" y="394320"/>
                    <a:pt x="253131" y="398853"/>
                    <a:pt x="253131" y="404452"/>
                  </a:cubicBezTo>
                  <a:cubicBezTo>
                    <a:pt x="253131" y="410051"/>
                    <a:pt x="257671" y="414583"/>
                    <a:pt x="263278" y="414583"/>
                  </a:cubicBezTo>
                  <a:lnTo>
                    <a:pt x="384859" y="414583"/>
                  </a:lnTo>
                  <a:cubicBezTo>
                    <a:pt x="390377" y="414583"/>
                    <a:pt x="394917" y="410051"/>
                    <a:pt x="394917" y="404452"/>
                  </a:cubicBezTo>
                  <a:cubicBezTo>
                    <a:pt x="394917" y="398853"/>
                    <a:pt x="390377" y="394320"/>
                    <a:pt x="384859" y="394320"/>
                  </a:cubicBezTo>
                  <a:close/>
                  <a:moveTo>
                    <a:pt x="60790" y="394320"/>
                  </a:moveTo>
                  <a:cubicBezTo>
                    <a:pt x="55183" y="394320"/>
                    <a:pt x="50644" y="398853"/>
                    <a:pt x="50644" y="404452"/>
                  </a:cubicBezTo>
                  <a:cubicBezTo>
                    <a:pt x="50644" y="410051"/>
                    <a:pt x="55183" y="414583"/>
                    <a:pt x="60790" y="414583"/>
                  </a:cubicBezTo>
                  <a:lnTo>
                    <a:pt x="202576" y="414583"/>
                  </a:lnTo>
                  <a:cubicBezTo>
                    <a:pt x="208095" y="414583"/>
                    <a:pt x="212634" y="410051"/>
                    <a:pt x="212634" y="404452"/>
                  </a:cubicBezTo>
                  <a:cubicBezTo>
                    <a:pt x="212634" y="398853"/>
                    <a:pt x="208095" y="394320"/>
                    <a:pt x="202576" y="394320"/>
                  </a:cubicBezTo>
                  <a:close/>
                  <a:moveTo>
                    <a:pt x="263278" y="343753"/>
                  </a:moveTo>
                  <a:cubicBezTo>
                    <a:pt x="257671" y="343753"/>
                    <a:pt x="253131" y="348285"/>
                    <a:pt x="253131" y="353884"/>
                  </a:cubicBezTo>
                  <a:cubicBezTo>
                    <a:pt x="253131" y="359483"/>
                    <a:pt x="257671" y="364015"/>
                    <a:pt x="263278" y="364015"/>
                  </a:cubicBezTo>
                  <a:lnTo>
                    <a:pt x="384859" y="364015"/>
                  </a:lnTo>
                  <a:cubicBezTo>
                    <a:pt x="390377" y="364015"/>
                    <a:pt x="394917" y="359483"/>
                    <a:pt x="394917" y="353884"/>
                  </a:cubicBezTo>
                  <a:cubicBezTo>
                    <a:pt x="394917" y="348285"/>
                    <a:pt x="390377" y="343753"/>
                    <a:pt x="384859" y="343753"/>
                  </a:cubicBezTo>
                  <a:close/>
                  <a:moveTo>
                    <a:pt x="60790" y="343753"/>
                  </a:moveTo>
                  <a:cubicBezTo>
                    <a:pt x="55183" y="343753"/>
                    <a:pt x="50644" y="348285"/>
                    <a:pt x="50644" y="353884"/>
                  </a:cubicBezTo>
                  <a:cubicBezTo>
                    <a:pt x="50644" y="359483"/>
                    <a:pt x="55183" y="364015"/>
                    <a:pt x="60790" y="364015"/>
                  </a:cubicBezTo>
                  <a:lnTo>
                    <a:pt x="202576" y="364015"/>
                  </a:lnTo>
                  <a:cubicBezTo>
                    <a:pt x="208095" y="364015"/>
                    <a:pt x="212634" y="359483"/>
                    <a:pt x="212634" y="353884"/>
                  </a:cubicBezTo>
                  <a:cubicBezTo>
                    <a:pt x="212634" y="348285"/>
                    <a:pt x="208095" y="343753"/>
                    <a:pt x="202576" y="343753"/>
                  </a:cubicBezTo>
                  <a:close/>
                  <a:moveTo>
                    <a:pt x="91171" y="181988"/>
                  </a:moveTo>
                  <a:lnTo>
                    <a:pt x="354380" y="181988"/>
                  </a:lnTo>
                  <a:lnTo>
                    <a:pt x="354380" y="293270"/>
                  </a:lnTo>
                  <a:lnTo>
                    <a:pt x="91171" y="293270"/>
                  </a:lnTo>
                  <a:close/>
                  <a:moveTo>
                    <a:pt x="80995" y="161745"/>
                  </a:moveTo>
                  <a:cubicBezTo>
                    <a:pt x="75387" y="161745"/>
                    <a:pt x="70848" y="166278"/>
                    <a:pt x="70848" y="171876"/>
                  </a:cubicBezTo>
                  <a:lnTo>
                    <a:pt x="70848" y="303317"/>
                  </a:lnTo>
                  <a:cubicBezTo>
                    <a:pt x="70848" y="308915"/>
                    <a:pt x="75387" y="313448"/>
                    <a:pt x="80995" y="313448"/>
                  </a:cubicBezTo>
                  <a:lnTo>
                    <a:pt x="364566" y="313448"/>
                  </a:lnTo>
                  <a:cubicBezTo>
                    <a:pt x="370173" y="313448"/>
                    <a:pt x="374712" y="308915"/>
                    <a:pt x="374712" y="303317"/>
                  </a:cubicBezTo>
                  <a:lnTo>
                    <a:pt x="374712" y="171876"/>
                  </a:lnTo>
                  <a:cubicBezTo>
                    <a:pt x="374712" y="166278"/>
                    <a:pt x="370173" y="161745"/>
                    <a:pt x="364566" y="161745"/>
                  </a:cubicBezTo>
                  <a:close/>
                  <a:moveTo>
                    <a:pt x="486046" y="111282"/>
                  </a:moveTo>
                  <a:cubicBezTo>
                    <a:pt x="491666" y="111282"/>
                    <a:pt x="496216" y="115814"/>
                    <a:pt x="496216" y="121324"/>
                  </a:cubicBezTo>
                  <a:lnTo>
                    <a:pt x="496216" y="566267"/>
                  </a:lnTo>
                  <a:cubicBezTo>
                    <a:pt x="496216" y="571777"/>
                    <a:pt x="491666" y="576309"/>
                    <a:pt x="486046" y="576309"/>
                  </a:cubicBezTo>
                  <a:cubicBezTo>
                    <a:pt x="480425" y="576309"/>
                    <a:pt x="475964" y="571777"/>
                    <a:pt x="475964" y="566267"/>
                  </a:cubicBezTo>
                  <a:lnTo>
                    <a:pt x="475964" y="121324"/>
                  </a:lnTo>
                  <a:cubicBezTo>
                    <a:pt x="475964" y="115814"/>
                    <a:pt x="480425" y="111282"/>
                    <a:pt x="486046" y="111282"/>
                  </a:cubicBezTo>
                  <a:close/>
                  <a:moveTo>
                    <a:pt x="60790" y="111266"/>
                  </a:moveTo>
                  <a:cubicBezTo>
                    <a:pt x="55183" y="111266"/>
                    <a:pt x="50644" y="115799"/>
                    <a:pt x="50644" y="121309"/>
                  </a:cubicBezTo>
                  <a:cubicBezTo>
                    <a:pt x="50644" y="126908"/>
                    <a:pt x="55183" y="131440"/>
                    <a:pt x="60790" y="131440"/>
                  </a:cubicBezTo>
                  <a:lnTo>
                    <a:pt x="384859" y="131440"/>
                  </a:lnTo>
                  <a:cubicBezTo>
                    <a:pt x="390377" y="131440"/>
                    <a:pt x="394917" y="126908"/>
                    <a:pt x="394917" y="121309"/>
                  </a:cubicBezTo>
                  <a:cubicBezTo>
                    <a:pt x="394917" y="115799"/>
                    <a:pt x="390377" y="111266"/>
                    <a:pt x="384859" y="111266"/>
                  </a:cubicBezTo>
                  <a:close/>
                  <a:moveTo>
                    <a:pt x="131639" y="20263"/>
                  </a:moveTo>
                  <a:cubicBezTo>
                    <a:pt x="126032" y="20263"/>
                    <a:pt x="121492" y="24795"/>
                    <a:pt x="121492" y="30305"/>
                  </a:cubicBezTo>
                  <a:lnTo>
                    <a:pt x="121492" y="60699"/>
                  </a:lnTo>
                  <a:lnTo>
                    <a:pt x="486058" y="60699"/>
                  </a:lnTo>
                  <a:cubicBezTo>
                    <a:pt x="519613" y="60699"/>
                    <a:pt x="546849" y="87893"/>
                    <a:pt x="546849" y="121309"/>
                  </a:cubicBezTo>
                  <a:lnTo>
                    <a:pt x="546849" y="475282"/>
                  </a:lnTo>
                  <a:cubicBezTo>
                    <a:pt x="546849" y="486391"/>
                    <a:pt x="555927" y="495456"/>
                    <a:pt x="567142" y="495456"/>
                  </a:cubicBezTo>
                  <a:cubicBezTo>
                    <a:pt x="578267" y="495456"/>
                    <a:pt x="587346" y="486391"/>
                    <a:pt x="587346" y="475282"/>
                  </a:cubicBezTo>
                  <a:lnTo>
                    <a:pt x="587346" y="30305"/>
                  </a:lnTo>
                  <a:cubicBezTo>
                    <a:pt x="587346" y="24795"/>
                    <a:pt x="582807" y="20263"/>
                    <a:pt x="577199" y="20263"/>
                  </a:cubicBezTo>
                  <a:close/>
                  <a:moveTo>
                    <a:pt x="131639" y="0"/>
                  </a:moveTo>
                  <a:lnTo>
                    <a:pt x="577199" y="0"/>
                  </a:lnTo>
                  <a:cubicBezTo>
                    <a:pt x="594021" y="0"/>
                    <a:pt x="607639" y="13597"/>
                    <a:pt x="607639" y="30305"/>
                  </a:cubicBezTo>
                  <a:lnTo>
                    <a:pt x="607639" y="475282"/>
                  </a:lnTo>
                  <a:cubicBezTo>
                    <a:pt x="607639" y="497588"/>
                    <a:pt x="589482" y="515718"/>
                    <a:pt x="567142" y="515718"/>
                  </a:cubicBezTo>
                  <a:cubicBezTo>
                    <a:pt x="544801" y="515718"/>
                    <a:pt x="526555" y="497588"/>
                    <a:pt x="526555" y="475282"/>
                  </a:cubicBezTo>
                  <a:lnTo>
                    <a:pt x="526555" y="121309"/>
                  </a:lnTo>
                  <a:cubicBezTo>
                    <a:pt x="526555" y="99002"/>
                    <a:pt x="508398" y="80873"/>
                    <a:pt x="486058" y="80873"/>
                  </a:cubicBezTo>
                  <a:cubicBezTo>
                    <a:pt x="463718" y="80873"/>
                    <a:pt x="445561" y="99002"/>
                    <a:pt x="445561" y="121309"/>
                  </a:cubicBezTo>
                  <a:lnTo>
                    <a:pt x="445561" y="576328"/>
                  </a:lnTo>
                  <a:cubicBezTo>
                    <a:pt x="445561" y="593125"/>
                    <a:pt x="431943" y="606722"/>
                    <a:pt x="415210" y="606722"/>
                  </a:cubicBezTo>
                  <a:lnTo>
                    <a:pt x="30351" y="606722"/>
                  </a:lnTo>
                  <a:cubicBezTo>
                    <a:pt x="13618" y="606722"/>
                    <a:pt x="0" y="593125"/>
                    <a:pt x="0" y="576328"/>
                  </a:cubicBezTo>
                  <a:lnTo>
                    <a:pt x="0" y="91004"/>
                  </a:lnTo>
                  <a:cubicBezTo>
                    <a:pt x="0" y="74296"/>
                    <a:pt x="13618" y="60699"/>
                    <a:pt x="30351" y="60699"/>
                  </a:cubicBezTo>
                  <a:lnTo>
                    <a:pt x="101288" y="60699"/>
                  </a:lnTo>
                  <a:lnTo>
                    <a:pt x="101288" y="30305"/>
                  </a:lnTo>
                  <a:cubicBezTo>
                    <a:pt x="101288" y="13597"/>
                    <a:pt x="114906" y="0"/>
                    <a:pt x="1316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直接箭头连接符 31">
              <a:extLst>
                <a:ext uri="{FF2B5EF4-FFF2-40B4-BE49-F238E27FC236}">
                  <a16:creationId xmlns:a16="http://schemas.microsoft.com/office/drawing/2014/main" id="{5C5C8FAB-8655-4681-9B6B-8FAC429A6DF7}"/>
                </a:ext>
              </a:extLst>
            </p:cNvPr>
            <p:cNvCxnSpPr>
              <a:cxnSpLocks/>
            </p:cNvCxnSpPr>
            <p:nvPr/>
          </p:nvCxnSpPr>
          <p:spPr bwMode="auto">
            <a:xfrm>
              <a:off x="5648836" y="3221313"/>
              <a:ext cx="118458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9F9C74C-012B-43F5-BD6C-A5D469A8496C}"/>
                </a:ext>
              </a:extLst>
            </p:cNvPr>
            <p:cNvCxnSpPr>
              <a:cxnSpLocks/>
            </p:cNvCxnSpPr>
            <p:nvPr/>
          </p:nvCxnSpPr>
          <p:spPr bwMode="auto">
            <a:xfrm>
              <a:off x="6948475" y="3241625"/>
              <a:ext cx="1506324" cy="81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A6C7782F-218A-4403-9755-C555B76A4B67}"/>
                </a:ext>
              </a:extLst>
            </p:cNvPr>
            <p:cNvSpPr txBox="1"/>
            <p:nvPr/>
          </p:nvSpPr>
          <p:spPr>
            <a:xfrm>
              <a:off x="6605957" y="3550825"/>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日志缓存</a:t>
              </a:r>
            </a:p>
          </p:txBody>
        </p:sp>
        <p:sp>
          <p:nvSpPr>
            <p:cNvPr id="35" name="文本框 34">
              <a:extLst>
                <a:ext uri="{FF2B5EF4-FFF2-40B4-BE49-F238E27FC236}">
                  <a16:creationId xmlns:a16="http://schemas.microsoft.com/office/drawing/2014/main" id="{7F6BDAA7-2462-4056-AD18-745D5697F3E4}"/>
                </a:ext>
              </a:extLst>
            </p:cNvPr>
            <p:cNvSpPr txBox="1"/>
            <p:nvPr/>
          </p:nvSpPr>
          <p:spPr>
            <a:xfrm>
              <a:off x="9101038" y="3052036"/>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日志文件</a:t>
              </a:r>
            </a:p>
          </p:txBody>
        </p:sp>
        <p:pic>
          <p:nvPicPr>
            <p:cNvPr id="17410" name="Picture 2" descr="See the source image">
              <a:extLst>
                <a:ext uri="{FF2B5EF4-FFF2-40B4-BE49-F238E27FC236}">
                  <a16:creationId xmlns:a16="http://schemas.microsoft.com/office/drawing/2014/main" id="{08E4DB36-A18C-4CA2-9472-769BD99458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2108" y="4581019"/>
              <a:ext cx="556888" cy="51711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See the source image">
              <a:extLst>
                <a:ext uri="{FF2B5EF4-FFF2-40B4-BE49-F238E27FC236}">
                  <a16:creationId xmlns:a16="http://schemas.microsoft.com/office/drawing/2014/main" id="{BC3680E8-85ED-4DDF-B38A-442EFB5EC2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7107" y="4488917"/>
              <a:ext cx="556888" cy="517111"/>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02F82A3C-A80D-4939-9791-76107C065709}"/>
                </a:ext>
              </a:extLst>
            </p:cNvPr>
            <p:cNvSpPr txBox="1"/>
            <p:nvPr/>
          </p:nvSpPr>
          <p:spPr>
            <a:xfrm>
              <a:off x="6536169" y="5305980"/>
              <a:ext cx="1107996" cy="276999"/>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缓存数据丢失</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事务故障的恢复</a:t>
            </a:r>
          </a:p>
        </p:txBody>
      </p:sp>
      <p:sp>
        <p:nvSpPr>
          <p:cNvPr id="55299" name="Rectangle 3"/>
          <p:cNvSpPr>
            <a:spLocks noGrp="1" noChangeArrowheads="1"/>
          </p:cNvSpPr>
          <p:nvPr>
            <p:ph sz="quarter" idx="10"/>
          </p:nvPr>
        </p:nvSpPr>
        <p:spPr>
          <a:xfrm>
            <a:off x="687513" y="769938"/>
            <a:ext cx="9001000" cy="2227533"/>
          </a:xfrm>
        </p:spPr>
        <p:txBody>
          <a:bodyPr wrap="square">
            <a:spAutoFit/>
          </a:bodyPr>
          <a:lstStyle/>
          <a:p>
            <a:pPr defTabSz="1014227" eaLnBrk="1" hangingPunct="1">
              <a:lnSpc>
                <a:spcPct val="150000"/>
              </a:lnSpc>
              <a:buSzPct val="100000"/>
            </a:pPr>
            <a:r>
              <a:rPr lang="zh-CN" altLang="en-US" dirty="0"/>
              <a:t>事务故障：事务在运行至正常终止点前被中止</a:t>
            </a:r>
          </a:p>
          <a:p>
            <a:pPr defTabSz="1014227" eaLnBrk="1" hangingPunct="1">
              <a:lnSpc>
                <a:spcPct val="150000"/>
              </a:lnSpc>
              <a:buSzPct val="100000"/>
            </a:pPr>
            <a:r>
              <a:rPr lang="zh-CN" altLang="en-US" dirty="0"/>
              <a:t>恢复方法：</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由恢复子系统应利用日志文件撤消（</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UNDO</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）此事务已对数据库进行的修改</a:t>
            </a:r>
          </a:p>
          <a:p>
            <a:pPr defTabSz="1014227" eaLnBrk="1" hangingPunct="1">
              <a:lnSpc>
                <a:spcPct val="150000"/>
              </a:lnSpc>
              <a:buSzPct val="100000"/>
            </a:pPr>
            <a:r>
              <a:rPr lang="zh-CN" altLang="en-US" dirty="0">
                <a:highlight>
                  <a:srgbClr val="FFFF00"/>
                </a:highlight>
              </a:rPr>
              <a:t>事务故障的恢复由</a:t>
            </a:r>
            <a:r>
              <a:rPr lang="zh-CN" altLang="en-US" sz="2667" b="1" dirty="0">
                <a:solidFill>
                  <a:srgbClr val="FF0000"/>
                </a:solidFill>
                <a:highlight>
                  <a:srgbClr val="FFFF00"/>
                </a:highlight>
              </a:rPr>
              <a:t>系统自动完成</a:t>
            </a:r>
            <a:r>
              <a:rPr lang="zh-CN" altLang="en-US" dirty="0">
                <a:highlight>
                  <a:srgbClr val="FFFF00"/>
                </a:highlight>
              </a:rPr>
              <a:t>，不需要用户干预</a:t>
            </a:r>
          </a:p>
        </p:txBody>
      </p:sp>
      <p:sp>
        <p:nvSpPr>
          <p:cNvPr id="29" name="文本框 28">
            <a:extLst>
              <a:ext uri="{FF2B5EF4-FFF2-40B4-BE49-F238E27FC236}">
                <a16:creationId xmlns:a16="http://schemas.microsoft.com/office/drawing/2014/main" id="{23EFEAF7-AEC2-45D7-B1BF-2850A835EA4A}"/>
              </a:ext>
            </a:extLst>
          </p:cNvPr>
          <p:cNvSpPr txBox="1"/>
          <p:nvPr/>
        </p:nvSpPr>
        <p:spPr>
          <a:xfrm>
            <a:off x="8700098" y="4180102"/>
            <a:ext cx="1354184"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t</a:t>
            </a:r>
            <a:endParaRPr lang="zh-CN" altLang="en-US" sz="1600" dirty="0">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8BC3563E-ECDE-42DD-B28E-D99798022A8B}"/>
              </a:ext>
            </a:extLst>
          </p:cNvPr>
          <p:cNvGrpSpPr/>
          <p:nvPr/>
        </p:nvGrpSpPr>
        <p:grpSpPr>
          <a:xfrm>
            <a:off x="720686" y="3519653"/>
            <a:ext cx="9089014" cy="1786119"/>
            <a:chOff x="720686" y="3266968"/>
            <a:chExt cx="9089014" cy="1786119"/>
          </a:xfrm>
        </p:grpSpPr>
        <p:sp>
          <p:nvSpPr>
            <p:cNvPr id="5" name="íslïḓé">
              <a:extLst>
                <a:ext uri="{FF2B5EF4-FFF2-40B4-BE49-F238E27FC236}">
                  <a16:creationId xmlns:a16="http://schemas.microsoft.com/office/drawing/2014/main" id="{03E4F85F-ABC6-448E-B4AA-7FD155BAAE6B}"/>
                </a:ext>
              </a:extLst>
            </p:cNvPr>
            <p:cNvSpPr/>
            <p:nvPr/>
          </p:nvSpPr>
          <p:spPr>
            <a:xfrm flipH="1">
              <a:off x="1551608" y="3361556"/>
              <a:ext cx="1903996"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 name="íslïḓé">
              <a:extLst>
                <a:ext uri="{FF2B5EF4-FFF2-40B4-BE49-F238E27FC236}">
                  <a16:creationId xmlns:a16="http://schemas.microsoft.com/office/drawing/2014/main" id="{CAA9CF1C-DF99-43BB-A97D-4FBA701F6195}"/>
                </a:ext>
              </a:extLst>
            </p:cNvPr>
            <p:cNvSpPr/>
            <p:nvPr/>
          </p:nvSpPr>
          <p:spPr>
            <a:xfrm flipH="1">
              <a:off x="1407592" y="3578250"/>
              <a:ext cx="1368152"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 name="íslïḓé">
              <a:extLst>
                <a:ext uri="{FF2B5EF4-FFF2-40B4-BE49-F238E27FC236}">
                  <a16:creationId xmlns:a16="http://schemas.microsoft.com/office/drawing/2014/main" id="{5CE01373-4581-4BBD-A014-2AE6F707DB73}"/>
                </a:ext>
              </a:extLst>
            </p:cNvPr>
            <p:cNvSpPr/>
            <p:nvPr/>
          </p:nvSpPr>
          <p:spPr>
            <a:xfrm flipH="1">
              <a:off x="1407592" y="3836978"/>
              <a:ext cx="1903996"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íslïḓé">
              <a:extLst>
                <a:ext uri="{FF2B5EF4-FFF2-40B4-BE49-F238E27FC236}">
                  <a16:creationId xmlns:a16="http://schemas.microsoft.com/office/drawing/2014/main" id="{2C212F33-87EB-44E6-9C02-EE6019ACEDEB}"/>
                </a:ext>
              </a:extLst>
            </p:cNvPr>
            <p:cNvSpPr/>
            <p:nvPr/>
          </p:nvSpPr>
          <p:spPr>
            <a:xfrm flipH="1">
              <a:off x="2860845" y="3578250"/>
              <a:ext cx="1903996"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 name="íslïḓé">
              <a:extLst>
                <a:ext uri="{FF2B5EF4-FFF2-40B4-BE49-F238E27FC236}">
                  <a16:creationId xmlns:a16="http://schemas.microsoft.com/office/drawing/2014/main" id="{30542EB5-FB91-4FC2-B865-893E65AED9BD}"/>
                </a:ext>
              </a:extLst>
            </p:cNvPr>
            <p:cNvSpPr/>
            <p:nvPr/>
          </p:nvSpPr>
          <p:spPr>
            <a:xfrm flipH="1">
              <a:off x="3585651" y="3361556"/>
              <a:ext cx="3483969"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 name="íslïḓé">
              <a:extLst>
                <a:ext uri="{FF2B5EF4-FFF2-40B4-BE49-F238E27FC236}">
                  <a16:creationId xmlns:a16="http://schemas.microsoft.com/office/drawing/2014/main" id="{BCDADFAB-1B8C-4853-8F08-F7C699948192}"/>
                </a:ext>
              </a:extLst>
            </p:cNvPr>
            <p:cNvSpPr/>
            <p:nvPr/>
          </p:nvSpPr>
          <p:spPr>
            <a:xfrm flipH="1">
              <a:off x="4876542" y="3578250"/>
              <a:ext cx="2147674"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1" name="íslïḓé">
              <a:extLst>
                <a:ext uri="{FF2B5EF4-FFF2-40B4-BE49-F238E27FC236}">
                  <a16:creationId xmlns:a16="http://schemas.microsoft.com/office/drawing/2014/main" id="{EAD523E6-D66A-427A-8539-0B16DE6F63E7}"/>
                </a:ext>
              </a:extLst>
            </p:cNvPr>
            <p:cNvSpPr/>
            <p:nvPr/>
          </p:nvSpPr>
          <p:spPr>
            <a:xfrm flipH="1">
              <a:off x="3458005" y="3836978"/>
              <a:ext cx="2147674"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2" name="íslïḓé">
              <a:extLst>
                <a:ext uri="{FF2B5EF4-FFF2-40B4-BE49-F238E27FC236}">
                  <a16:creationId xmlns:a16="http://schemas.microsoft.com/office/drawing/2014/main" id="{DA63535A-41FE-46FD-8789-078F8059EF42}"/>
                </a:ext>
              </a:extLst>
            </p:cNvPr>
            <p:cNvSpPr/>
            <p:nvPr/>
          </p:nvSpPr>
          <p:spPr>
            <a:xfrm flipH="1">
              <a:off x="5752096" y="3836978"/>
              <a:ext cx="2147674"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3" name="íslïḓé">
              <a:extLst>
                <a:ext uri="{FF2B5EF4-FFF2-40B4-BE49-F238E27FC236}">
                  <a16:creationId xmlns:a16="http://schemas.microsoft.com/office/drawing/2014/main" id="{4C79B2E5-8526-4B0B-B5BA-91C559D09444}"/>
                </a:ext>
              </a:extLst>
            </p:cNvPr>
            <p:cNvSpPr/>
            <p:nvPr/>
          </p:nvSpPr>
          <p:spPr>
            <a:xfrm flipH="1">
              <a:off x="1407592" y="4072102"/>
              <a:ext cx="1656184"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4" name="íslïḓé">
              <a:extLst>
                <a:ext uri="{FF2B5EF4-FFF2-40B4-BE49-F238E27FC236}">
                  <a16:creationId xmlns:a16="http://schemas.microsoft.com/office/drawing/2014/main" id="{755FD31B-AA9F-46C1-9F2F-D981B5489C9B}"/>
                </a:ext>
              </a:extLst>
            </p:cNvPr>
            <p:cNvSpPr/>
            <p:nvPr/>
          </p:nvSpPr>
          <p:spPr>
            <a:xfrm flipH="1">
              <a:off x="3193825" y="4072102"/>
              <a:ext cx="806055"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5" name="íslïḓé">
              <a:extLst>
                <a:ext uri="{FF2B5EF4-FFF2-40B4-BE49-F238E27FC236}">
                  <a16:creationId xmlns:a16="http://schemas.microsoft.com/office/drawing/2014/main" id="{662F93A2-BB51-424A-8D89-ED4B866D9CB9}"/>
                </a:ext>
              </a:extLst>
            </p:cNvPr>
            <p:cNvSpPr/>
            <p:nvPr/>
          </p:nvSpPr>
          <p:spPr>
            <a:xfrm flipH="1">
              <a:off x="4128813" y="4072102"/>
              <a:ext cx="1095202"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6" name="íslïḓé">
              <a:extLst>
                <a:ext uri="{FF2B5EF4-FFF2-40B4-BE49-F238E27FC236}">
                  <a16:creationId xmlns:a16="http://schemas.microsoft.com/office/drawing/2014/main" id="{2360793B-C1C5-47CF-A83C-2F89E15CEC03}"/>
                </a:ext>
              </a:extLst>
            </p:cNvPr>
            <p:cNvSpPr/>
            <p:nvPr/>
          </p:nvSpPr>
          <p:spPr>
            <a:xfrm flipH="1">
              <a:off x="5511490" y="4072102"/>
              <a:ext cx="1512726"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cxnSp>
          <p:nvCxnSpPr>
            <p:cNvPr id="17" name="直接箭头连接符 16">
              <a:extLst>
                <a:ext uri="{FF2B5EF4-FFF2-40B4-BE49-F238E27FC236}">
                  <a16:creationId xmlns:a16="http://schemas.microsoft.com/office/drawing/2014/main" id="{2EC4DD19-5A1C-4247-90B6-087FBAF50E12}"/>
                </a:ext>
              </a:extLst>
            </p:cNvPr>
            <p:cNvCxnSpPr>
              <a:cxnSpLocks/>
            </p:cNvCxnSpPr>
            <p:nvPr/>
          </p:nvCxnSpPr>
          <p:spPr bwMode="auto">
            <a:xfrm>
              <a:off x="1191568" y="4369668"/>
              <a:ext cx="7560840"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EE682A66-1368-4283-A8BC-3265E8744C21}"/>
                </a:ext>
              </a:extLst>
            </p:cNvPr>
            <p:cNvSpPr/>
            <p:nvPr/>
          </p:nvSpPr>
          <p:spPr>
            <a:xfrm>
              <a:off x="1189321" y="4282666"/>
              <a:ext cx="60852" cy="159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106E0824-B889-4FFB-95D7-EF8390F6F038}"/>
                </a:ext>
              </a:extLst>
            </p:cNvPr>
            <p:cNvCxnSpPr>
              <a:cxnSpLocks/>
            </p:cNvCxnSpPr>
            <p:nvPr/>
          </p:nvCxnSpPr>
          <p:spPr>
            <a:xfrm>
              <a:off x="1214035" y="3289548"/>
              <a:ext cx="0" cy="96256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11B64CA-CF0D-4492-9F37-920D53DF5C9C}"/>
                </a:ext>
              </a:extLst>
            </p:cNvPr>
            <p:cNvCxnSpPr>
              <a:cxnSpLocks/>
            </p:cNvCxnSpPr>
            <p:nvPr/>
          </p:nvCxnSpPr>
          <p:spPr>
            <a:xfrm>
              <a:off x="7190812" y="3266968"/>
              <a:ext cx="0" cy="96256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F318D6A1-7655-48AE-979F-CE4343C7966D}"/>
                </a:ext>
              </a:extLst>
            </p:cNvPr>
            <p:cNvSpPr/>
            <p:nvPr/>
          </p:nvSpPr>
          <p:spPr>
            <a:xfrm>
              <a:off x="7168822" y="4260368"/>
              <a:ext cx="60852" cy="1590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íslïḓé">
              <a:extLst>
                <a:ext uri="{FF2B5EF4-FFF2-40B4-BE49-F238E27FC236}">
                  <a16:creationId xmlns:a16="http://schemas.microsoft.com/office/drawing/2014/main" id="{146DAF1D-3FE9-4209-A5F6-E165247C5AE4}"/>
                </a:ext>
              </a:extLst>
            </p:cNvPr>
            <p:cNvSpPr/>
            <p:nvPr/>
          </p:nvSpPr>
          <p:spPr>
            <a:xfrm flipH="1">
              <a:off x="7456264" y="4837708"/>
              <a:ext cx="1008112" cy="107325"/>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9E4FFB6-7F5B-4F54-95DC-EC3AC9CB0433}"/>
                </a:ext>
              </a:extLst>
            </p:cNvPr>
            <p:cNvSpPr txBox="1"/>
            <p:nvPr/>
          </p:nvSpPr>
          <p:spPr>
            <a:xfrm>
              <a:off x="720686" y="4428663"/>
              <a:ext cx="167243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日志开始记录点</a:t>
              </a:r>
            </a:p>
          </p:txBody>
        </p:sp>
        <p:sp>
          <p:nvSpPr>
            <p:cNvPr id="27" name="文本框 26">
              <a:extLst>
                <a:ext uri="{FF2B5EF4-FFF2-40B4-BE49-F238E27FC236}">
                  <a16:creationId xmlns:a16="http://schemas.microsoft.com/office/drawing/2014/main" id="{73D428AF-0667-4362-B85A-315D6479C6D4}"/>
                </a:ext>
              </a:extLst>
            </p:cNvPr>
            <p:cNvSpPr txBox="1"/>
            <p:nvPr/>
          </p:nvSpPr>
          <p:spPr>
            <a:xfrm>
              <a:off x="6783104" y="4423068"/>
              <a:ext cx="1354184"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故障点</a:t>
              </a:r>
            </a:p>
          </p:txBody>
        </p:sp>
        <p:sp>
          <p:nvSpPr>
            <p:cNvPr id="28" name="文本框 27">
              <a:extLst>
                <a:ext uri="{FF2B5EF4-FFF2-40B4-BE49-F238E27FC236}">
                  <a16:creationId xmlns:a16="http://schemas.microsoft.com/office/drawing/2014/main" id="{B8F5CA9D-21B1-4047-9166-CAE1FB32D857}"/>
                </a:ext>
              </a:extLst>
            </p:cNvPr>
            <p:cNvSpPr txBox="1"/>
            <p:nvPr/>
          </p:nvSpPr>
          <p:spPr>
            <a:xfrm>
              <a:off x="8455516" y="4714533"/>
              <a:ext cx="1354184"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事务</a:t>
              </a:r>
            </a:p>
          </p:txBody>
        </p:sp>
        <p:sp>
          <p:nvSpPr>
            <p:cNvPr id="43" name="文本框 42">
              <a:extLst>
                <a:ext uri="{FF2B5EF4-FFF2-40B4-BE49-F238E27FC236}">
                  <a16:creationId xmlns:a16="http://schemas.microsoft.com/office/drawing/2014/main" id="{18023426-4908-46E5-9DC2-6D6BF844239F}"/>
                </a:ext>
              </a:extLst>
            </p:cNvPr>
            <p:cNvSpPr txBox="1"/>
            <p:nvPr/>
          </p:nvSpPr>
          <p:spPr>
            <a:xfrm>
              <a:off x="1677714" y="3304206"/>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8CFD8AB1-6F6A-4352-982E-B36DD5156724}"/>
                </a:ext>
              </a:extLst>
            </p:cNvPr>
            <p:cNvSpPr txBox="1"/>
            <p:nvPr/>
          </p:nvSpPr>
          <p:spPr>
            <a:xfrm>
              <a:off x="1451172" y="3531000"/>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1</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99982A7F-52F8-4959-851B-0BF20F31EAE4}"/>
                </a:ext>
              </a:extLst>
            </p:cNvPr>
            <p:cNvSpPr txBox="1"/>
            <p:nvPr/>
          </p:nvSpPr>
          <p:spPr>
            <a:xfrm>
              <a:off x="1451172" y="3787208"/>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5C0FC253-FD45-44F0-9E67-831C2E3C50BA}"/>
                </a:ext>
              </a:extLst>
            </p:cNvPr>
            <p:cNvSpPr txBox="1"/>
            <p:nvPr/>
          </p:nvSpPr>
          <p:spPr>
            <a:xfrm>
              <a:off x="1480002" y="4029459"/>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3</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9168E115-1961-4931-B4E2-DE22A10A2615}"/>
                </a:ext>
              </a:extLst>
            </p:cNvPr>
            <p:cNvSpPr txBox="1"/>
            <p:nvPr/>
          </p:nvSpPr>
          <p:spPr>
            <a:xfrm>
              <a:off x="3008487" y="3527286"/>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5</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88875A89-9E86-40F4-AA2B-52344B84F598}"/>
                </a:ext>
              </a:extLst>
            </p:cNvPr>
            <p:cNvSpPr txBox="1"/>
            <p:nvPr/>
          </p:nvSpPr>
          <p:spPr>
            <a:xfrm>
              <a:off x="3218877" y="4026054"/>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6</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C5B8BA49-9FBF-49F9-934D-B9E609F8EC8C}"/>
                </a:ext>
              </a:extLst>
            </p:cNvPr>
            <p:cNvSpPr txBox="1"/>
            <p:nvPr/>
          </p:nvSpPr>
          <p:spPr>
            <a:xfrm>
              <a:off x="3551643" y="3790929"/>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7</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D70FC67D-3492-44BC-94D0-5A7A5647387D}"/>
                </a:ext>
              </a:extLst>
            </p:cNvPr>
            <p:cNvSpPr txBox="1"/>
            <p:nvPr/>
          </p:nvSpPr>
          <p:spPr>
            <a:xfrm>
              <a:off x="3670614" y="3309020"/>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8</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82B2FC3F-3683-4F5D-A3BD-D3926F402147}"/>
                </a:ext>
              </a:extLst>
            </p:cNvPr>
            <p:cNvSpPr txBox="1"/>
            <p:nvPr/>
          </p:nvSpPr>
          <p:spPr>
            <a:xfrm>
              <a:off x="4199491" y="4018147"/>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9</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5BB011F7-24C8-4ED8-AE78-7B6BC36EE93C}"/>
                </a:ext>
              </a:extLst>
            </p:cNvPr>
            <p:cNvSpPr txBox="1"/>
            <p:nvPr/>
          </p:nvSpPr>
          <p:spPr>
            <a:xfrm>
              <a:off x="4964452" y="3533678"/>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10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48531576-F9C9-4D52-A63D-9AADC94471BE}"/>
                </a:ext>
              </a:extLst>
            </p:cNvPr>
            <p:cNvSpPr txBox="1"/>
            <p:nvPr/>
          </p:nvSpPr>
          <p:spPr>
            <a:xfrm>
              <a:off x="5525671" y="4023518"/>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11</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CB689456-6DC1-4472-B8D9-820C7B06E688}"/>
                </a:ext>
              </a:extLst>
            </p:cNvPr>
            <p:cNvSpPr txBox="1"/>
            <p:nvPr/>
          </p:nvSpPr>
          <p:spPr>
            <a:xfrm>
              <a:off x="5840332" y="3779808"/>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12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事务故障的恢复步骤</a:t>
            </a:r>
          </a:p>
        </p:txBody>
      </p:sp>
      <p:sp>
        <p:nvSpPr>
          <p:cNvPr id="56323" name="Rectangle 3"/>
          <p:cNvSpPr>
            <a:spLocks noGrp="1" noChangeArrowheads="1"/>
          </p:cNvSpPr>
          <p:nvPr>
            <p:ph sz="quarter" idx="10"/>
          </p:nvPr>
        </p:nvSpPr>
        <p:spPr>
          <a:xfrm>
            <a:off x="687513" y="769938"/>
            <a:ext cx="9001000" cy="4414157"/>
          </a:xfrm>
        </p:spPr>
        <p:txBody>
          <a:bodyPr wrap="square">
            <a:spAutoFit/>
          </a:bodyPr>
          <a:lstStyle/>
          <a:p>
            <a:pPr defTabSz="1014227" eaLnBrk="1" hangingPunct="1">
              <a:lnSpc>
                <a:spcPct val="150000"/>
              </a:lnSpc>
              <a:buSzPct val="100000"/>
            </a:pPr>
            <a:r>
              <a:rPr lang="zh-CN" altLang="en-US" b="1" dirty="0">
                <a:solidFill>
                  <a:srgbClr val="FF0000"/>
                </a:solidFill>
              </a:rPr>
              <a:t>反向扫描</a:t>
            </a:r>
            <a:r>
              <a:rPr lang="zh-CN" altLang="en-US" dirty="0"/>
              <a:t>文件日志（即从最后向前扫描日志文件），查找该事务的更新操作。</a:t>
            </a:r>
          </a:p>
          <a:p>
            <a:pPr defTabSz="1014227" eaLnBrk="1" hangingPunct="1">
              <a:lnSpc>
                <a:spcPct val="150000"/>
              </a:lnSpc>
              <a:buSzPct val="100000"/>
            </a:pPr>
            <a:r>
              <a:rPr lang="zh-CN" altLang="en-US" dirty="0"/>
              <a:t>对该事务的更新操作执行逆操作。即将日志记录中“更新前的值” 写入数据库。</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插入操作， “更新前的值”为空，则相当于做删除操作</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删除操作，“更新后的值”为空，则相当于做插入操作</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若是修改操作</a:t>
            </a:r>
            <a:r>
              <a:rPr lang="zh-CN" altLang="en-US" sz="1778" dirty="0">
                <a:solidFill>
                  <a:schemeClr val="tx1">
                    <a:lumMod val="50000"/>
                    <a:lumOff val="50000"/>
                  </a:schemeClr>
                </a:solidFill>
              </a:rPr>
              <a:t>，则相当于用修改前值代替修改后值</a:t>
            </a:r>
            <a:endParaRPr lang="en-US" altLang="zh-CN" sz="1778" dirty="0">
              <a:solidFill>
                <a:schemeClr val="tx1">
                  <a:lumMod val="50000"/>
                  <a:lumOff val="50000"/>
                </a:schemeClr>
              </a:solidFill>
            </a:endParaRPr>
          </a:p>
          <a:p>
            <a:pPr marL="297039" indent="-342900" defTabSz="1014227" eaLnBrk="1" hangingPunct="1">
              <a:lnSpc>
                <a:spcPts val="2889"/>
              </a:lnSpc>
              <a:buSzPct val="100000"/>
            </a:pPr>
            <a:r>
              <a:rPr lang="zh-CN" altLang="en-US" dirty="0"/>
              <a:t>继续反向扫描日志文件，查找该事务的其他更新操作，并做同样处理。</a:t>
            </a:r>
          </a:p>
          <a:p>
            <a:pPr defTabSz="1014227" eaLnBrk="1" hangingPunct="1">
              <a:lnSpc>
                <a:spcPct val="150000"/>
              </a:lnSpc>
              <a:buSzPct val="100000"/>
            </a:pPr>
            <a:r>
              <a:rPr lang="zh-CN" altLang="en-US" dirty="0"/>
              <a:t>如此处理下去，直至读到此事务的开始标记，事务故障恢复就完成了。</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系统故障的恢复</a:t>
            </a:r>
          </a:p>
        </p:txBody>
      </p:sp>
      <p:sp>
        <p:nvSpPr>
          <p:cNvPr id="57347" name="Rectangle 3"/>
          <p:cNvSpPr>
            <a:spLocks noGrp="1" noChangeArrowheads="1"/>
          </p:cNvSpPr>
          <p:nvPr>
            <p:ph sz="quarter" idx="10"/>
          </p:nvPr>
        </p:nvSpPr>
        <p:spPr>
          <a:xfrm>
            <a:off x="687513" y="769938"/>
            <a:ext cx="9001000" cy="2727926"/>
          </a:xfrm>
        </p:spPr>
        <p:txBody>
          <a:bodyPr wrap="square">
            <a:spAutoFit/>
          </a:bodyPr>
          <a:lstStyle/>
          <a:p>
            <a:pPr defTabSz="1014227" eaLnBrk="1" hangingPunct="1">
              <a:lnSpc>
                <a:spcPct val="150000"/>
              </a:lnSpc>
              <a:buSzPct val="100000"/>
            </a:pPr>
            <a:r>
              <a:rPr lang="zh-CN" altLang="en-US" sz="2000" dirty="0"/>
              <a:t>系统故障造成数据库不一致状态的原因</a:t>
            </a:r>
          </a:p>
          <a:p>
            <a:pPr marL="500939" lvl="1" indent="-201081" defTabSz="1014227" eaLnBrk="1" hangingPunct="1">
              <a:lnSpc>
                <a:spcPct val="100000"/>
              </a:lnSpc>
              <a:buSzPct val="100000"/>
              <a:buChar cha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一些未完成事务对数据库的更新已写入数据库</a:t>
            </a:r>
          </a:p>
          <a:p>
            <a:pPr marL="500939" lvl="1" indent="-201081" defTabSz="1014227" eaLnBrk="1" hangingPunct="1">
              <a:lnSpc>
                <a:spcPct val="100000"/>
              </a:lnSpc>
              <a:buSzPct val="100000"/>
              <a:buChar cha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一些已提交事务对数据库的更新还留在缓冲区没来得及写入数据库</a:t>
            </a:r>
          </a:p>
          <a:p>
            <a:pPr defTabSz="1014227" eaLnBrk="1" hangingPunct="1">
              <a:lnSpc>
                <a:spcPct val="150000"/>
              </a:lnSpc>
              <a:buSzPct val="100000"/>
            </a:pPr>
            <a:r>
              <a:rPr lang="zh-CN" altLang="en-US" sz="2000" dirty="0"/>
              <a:t>恢复方法</a:t>
            </a:r>
          </a:p>
          <a:p>
            <a:pPr marL="500939" lvl="1" indent="-201081" defTabSz="1014227" eaLnBrk="1" hangingPunct="1">
              <a:lnSpc>
                <a:spcPct val="100000"/>
              </a:lnSpc>
              <a:buSzPct val="100000"/>
              <a:buChar char="-"/>
            </a:pPr>
            <a:r>
              <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rPr>
              <a:t>Undo </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故障发生时未完成的事务</a:t>
            </a:r>
          </a:p>
          <a:p>
            <a:pPr marL="500939" lvl="1" indent="-201081" defTabSz="1014227" eaLnBrk="1" hangingPunct="1">
              <a:lnSpc>
                <a:spcPct val="100000"/>
              </a:lnSpc>
              <a:buSzPct val="100000"/>
              <a:buChar char="-"/>
            </a:pPr>
            <a:r>
              <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rPr>
              <a:t>Redo </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已完成的事务</a:t>
            </a:r>
          </a:p>
          <a:p>
            <a:pPr defTabSz="1014227" eaLnBrk="1" hangingPunct="1">
              <a:lnSpc>
                <a:spcPct val="150000"/>
              </a:lnSpc>
              <a:buSzPct val="100000"/>
            </a:pPr>
            <a:r>
              <a:rPr lang="zh-CN" altLang="en-US" sz="2000" dirty="0">
                <a:highlight>
                  <a:srgbClr val="FFFF00"/>
                </a:highlight>
              </a:rPr>
              <a:t>系统故障的恢复由系统在</a:t>
            </a:r>
            <a:r>
              <a:rPr lang="zh-CN" altLang="en-US" sz="2000" b="1" dirty="0">
                <a:solidFill>
                  <a:srgbClr val="FF0000"/>
                </a:solidFill>
                <a:highlight>
                  <a:srgbClr val="FFFF00"/>
                </a:highlight>
              </a:rPr>
              <a:t>重新启动时自动完成</a:t>
            </a:r>
            <a:r>
              <a:rPr lang="zh-CN" altLang="en-US" sz="2000" dirty="0">
                <a:highlight>
                  <a:srgbClr val="FFFF00"/>
                </a:highlight>
              </a:rPr>
              <a:t>，不需要用户干预</a:t>
            </a:r>
          </a:p>
        </p:txBody>
      </p:sp>
      <p:grpSp>
        <p:nvGrpSpPr>
          <p:cNvPr id="2" name="组合 1">
            <a:extLst>
              <a:ext uri="{FF2B5EF4-FFF2-40B4-BE49-F238E27FC236}">
                <a16:creationId xmlns:a16="http://schemas.microsoft.com/office/drawing/2014/main" id="{8BCA2F93-6741-4E2D-B2E4-24BFD3E1EEB2}"/>
              </a:ext>
            </a:extLst>
          </p:cNvPr>
          <p:cNvGrpSpPr/>
          <p:nvPr/>
        </p:nvGrpSpPr>
        <p:grpSpPr>
          <a:xfrm>
            <a:off x="695931" y="3793604"/>
            <a:ext cx="9089014" cy="1692625"/>
            <a:chOff x="719766" y="3927937"/>
            <a:chExt cx="9089014" cy="1692625"/>
          </a:xfrm>
        </p:grpSpPr>
        <p:grpSp>
          <p:nvGrpSpPr>
            <p:cNvPr id="4" name="组合 3">
              <a:extLst>
                <a:ext uri="{FF2B5EF4-FFF2-40B4-BE49-F238E27FC236}">
                  <a16:creationId xmlns:a16="http://schemas.microsoft.com/office/drawing/2014/main" id="{352F15FF-DE91-4E9D-90A5-D521FAF6F5C0}"/>
                </a:ext>
              </a:extLst>
            </p:cNvPr>
            <p:cNvGrpSpPr/>
            <p:nvPr/>
          </p:nvGrpSpPr>
          <p:grpSpPr>
            <a:xfrm>
              <a:off x="719766" y="3927937"/>
              <a:ext cx="9089014" cy="1692625"/>
              <a:chOff x="720686" y="3266968"/>
              <a:chExt cx="9089014" cy="1692625"/>
            </a:xfrm>
          </p:grpSpPr>
          <p:sp>
            <p:nvSpPr>
              <p:cNvPr id="5" name="íslïḓé">
                <a:extLst>
                  <a:ext uri="{FF2B5EF4-FFF2-40B4-BE49-F238E27FC236}">
                    <a16:creationId xmlns:a16="http://schemas.microsoft.com/office/drawing/2014/main" id="{2F953B25-12B0-46EC-B296-525BF9EB61FF}"/>
                  </a:ext>
                </a:extLst>
              </p:cNvPr>
              <p:cNvSpPr/>
              <p:nvPr/>
            </p:nvSpPr>
            <p:spPr>
              <a:xfrm flipH="1">
                <a:off x="1551608" y="3361556"/>
                <a:ext cx="1903996"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 name="íslïḓé">
                <a:extLst>
                  <a:ext uri="{FF2B5EF4-FFF2-40B4-BE49-F238E27FC236}">
                    <a16:creationId xmlns:a16="http://schemas.microsoft.com/office/drawing/2014/main" id="{189A15A0-D279-4437-82BB-7442722431C7}"/>
                  </a:ext>
                </a:extLst>
              </p:cNvPr>
              <p:cNvSpPr/>
              <p:nvPr/>
            </p:nvSpPr>
            <p:spPr>
              <a:xfrm flipH="1">
                <a:off x="1407592" y="3578250"/>
                <a:ext cx="1368152"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 name="íslïḓé">
                <a:extLst>
                  <a:ext uri="{FF2B5EF4-FFF2-40B4-BE49-F238E27FC236}">
                    <a16:creationId xmlns:a16="http://schemas.microsoft.com/office/drawing/2014/main" id="{87FABE03-124F-4DB8-AE6C-69319D456B83}"/>
                  </a:ext>
                </a:extLst>
              </p:cNvPr>
              <p:cNvSpPr/>
              <p:nvPr/>
            </p:nvSpPr>
            <p:spPr>
              <a:xfrm flipH="1">
                <a:off x="1407592" y="3836978"/>
                <a:ext cx="1903996"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íslïḓé">
                <a:extLst>
                  <a:ext uri="{FF2B5EF4-FFF2-40B4-BE49-F238E27FC236}">
                    <a16:creationId xmlns:a16="http://schemas.microsoft.com/office/drawing/2014/main" id="{5BCCD8D3-B35E-40A1-BF20-088CDFC57C14}"/>
                  </a:ext>
                </a:extLst>
              </p:cNvPr>
              <p:cNvSpPr/>
              <p:nvPr/>
            </p:nvSpPr>
            <p:spPr>
              <a:xfrm flipH="1">
                <a:off x="2860845" y="3578250"/>
                <a:ext cx="1903996"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 name="íslïḓé">
                <a:extLst>
                  <a:ext uri="{FF2B5EF4-FFF2-40B4-BE49-F238E27FC236}">
                    <a16:creationId xmlns:a16="http://schemas.microsoft.com/office/drawing/2014/main" id="{C68CEB08-94CA-45DE-9249-3D57B40A0342}"/>
                  </a:ext>
                </a:extLst>
              </p:cNvPr>
              <p:cNvSpPr/>
              <p:nvPr/>
            </p:nvSpPr>
            <p:spPr>
              <a:xfrm flipH="1">
                <a:off x="3585651" y="3361556"/>
                <a:ext cx="3483969"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 name="íslïḓé">
                <a:extLst>
                  <a:ext uri="{FF2B5EF4-FFF2-40B4-BE49-F238E27FC236}">
                    <a16:creationId xmlns:a16="http://schemas.microsoft.com/office/drawing/2014/main" id="{11B84A03-0BF0-4572-9D9A-F82DA48BEE15}"/>
                  </a:ext>
                </a:extLst>
              </p:cNvPr>
              <p:cNvSpPr/>
              <p:nvPr/>
            </p:nvSpPr>
            <p:spPr>
              <a:xfrm flipH="1">
                <a:off x="4876542" y="3578250"/>
                <a:ext cx="2147674"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1" name="íslïḓé">
                <a:extLst>
                  <a:ext uri="{FF2B5EF4-FFF2-40B4-BE49-F238E27FC236}">
                    <a16:creationId xmlns:a16="http://schemas.microsoft.com/office/drawing/2014/main" id="{8E736C8C-2353-4636-A1ED-945145CDBF61}"/>
                  </a:ext>
                </a:extLst>
              </p:cNvPr>
              <p:cNvSpPr/>
              <p:nvPr/>
            </p:nvSpPr>
            <p:spPr>
              <a:xfrm flipH="1">
                <a:off x="3458005" y="3836978"/>
                <a:ext cx="2147674"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2" name="íslïḓé">
                <a:extLst>
                  <a:ext uri="{FF2B5EF4-FFF2-40B4-BE49-F238E27FC236}">
                    <a16:creationId xmlns:a16="http://schemas.microsoft.com/office/drawing/2014/main" id="{972107B4-24E2-4443-9C05-B298651EE6DB}"/>
                  </a:ext>
                </a:extLst>
              </p:cNvPr>
              <p:cNvSpPr/>
              <p:nvPr/>
            </p:nvSpPr>
            <p:spPr>
              <a:xfrm flipH="1">
                <a:off x="5752096" y="3836978"/>
                <a:ext cx="2147674"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3" name="íslïḓé">
                <a:extLst>
                  <a:ext uri="{FF2B5EF4-FFF2-40B4-BE49-F238E27FC236}">
                    <a16:creationId xmlns:a16="http://schemas.microsoft.com/office/drawing/2014/main" id="{CBFD3D62-F54C-4521-8445-F3CE41575130}"/>
                  </a:ext>
                </a:extLst>
              </p:cNvPr>
              <p:cNvSpPr/>
              <p:nvPr/>
            </p:nvSpPr>
            <p:spPr>
              <a:xfrm flipH="1">
                <a:off x="1407592" y="4072102"/>
                <a:ext cx="1656184"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4" name="íslïḓé">
                <a:extLst>
                  <a:ext uri="{FF2B5EF4-FFF2-40B4-BE49-F238E27FC236}">
                    <a16:creationId xmlns:a16="http://schemas.microsoft.com/office/drawing/2014/main" id="{5C7E0C3D-0A4F-4031-A0B6-1536228EA5E2}"/>
                  </a:ext>
                </a:extLst>
              </p:cNvPr>
              <p:cNvSpPr/>
              <p:nvPr/>
            </p:nvSpPr>
            <p:spPr>
              <a:xfrm flipH="1">
                <a:off x="3193825" y="4072102"/>
                <a:ext cx="806055"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5" name="íslïḓé">
                <a:extLst>
                  <a:ext uri="{FF2B5EF4-FFF2-40B4-BE49-F238E27FC236}">
                    <a16:creationId xmlns:a16="http://schemas.microsoft.com/office/drawing/2014/main" id="{27927D58-6328-4530-A5CD-68C7A6E622A4}"/>
                  </a:ext>
                </a:extLst>
              </p:cNvPr>
              <p:cNvSpPr/>
              <p:nvPr/>
            </p:nvSpPr>
            <p:spPr>
              <a:xfrm flipH="1">
                <a:off x="4128813" y="4072102"/>
                <a:ext cx="1095202"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6" name="íslïḓé">
                <a:extLst>
                  <a:ext uri="{FF2B5EF4-FFF2-40B4-BE49-F238E27FC236}">
                    <a16:creationId xmlns:a16="http://schemas.microsoft.com/office/drawing/2014/main" id="{0BA25D1A-8146-4C8D-86FB-210855F8A994}"/>
                  </a:ext>
                </a:extLst>
              </p:cNvPr>
              <p:cNvSpPr/>
              <p:nvPr/>
            </p:nvSpPr>
            <p:spPr>
              <a:xfrm flipH="1">
                <a:off x="5511490" y="4072102"/>
                <a:ext cx="1512726" cy="108000"/>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cxnSp>
            <p:nvCxnSpPr>
              <p:cNvPr id="17" name="直接箭头连接符 16">
                <a:extLst>
                  <a:ext uri="{FF2B5EF4-FFF2-40B4-BE49-F238E27FC236}">
                    <a16:creationId xmlns:a16="http://schemas.microsoft.com/office/drawing/2014/main" id="{35529F0A-E46A-476C-A7CF-1B5DCAE06BB5}"/>
                  </a:ext>
                </a:extLst>
              </p:cNvPr>
              <p:cNvCxnSpPr>
                <a:cxnSpLocks/>
              </p:cNvCxnSpPr>
              <p:nvPr/>
            </p:nvCxnSpPr>
            <p:spPr bwMode="auto">
              <a:xfrm>
                <a:off x="1191568" y="4369668"/>
                <a:ext cx="7560840"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18B6A524-8B35-4C37-BB53-5E0694E9577B}"/>
                  </a:ext>
                </a:extLst>
              </p:cNvPr>
              <p:cNvSpPr/>
              <p:nvPr/>
            </p:nvSpPr>
            <p:spPr>
              <a:xfrm>
                <a:off x="1189321" y="4282666"/>
                <a:ext cx="60852" cy="159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1045837-71E5-470C-AA94-4A1BE47160DA}"/>
                  </a:ext>
                </a:extLst>
              </p:cNvPr>
              <p:cNvCxnSpPr>
                <a:cxnSpLocks/>
              </p:cNvCxnSpPr>
              <p:nvPr/>
            </p:nvCxnSpPr>
            <p:spPr>
              <a:xfrm>
                <a:off x="1214035" y="3289548"/>
                <a:ext cx="0" cy="96256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ACDFC8B-841D-49A2-8038-2B138CE3D5DE}"/>
                  </a:ext>
                </a:extLst>
              </p:cNvPr>
              <p:cNvCxnSpPr>
                <a:cxnSpLocks/>
              </p:cNvCxnSpPr>
              <p:nvPr/>
            </p:nvCxnSpPr>
            <p:spPr>
              <a:xfrm>
                <a:off x="6543070" y="3266968"/>
                <a:ext cx="0" cy="96256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8F4340A9-7AC8-4EF0-9690-AF676C3C711E}"/>
                  </a:ext>
                </a:extLst>
              </p:cNvPr>
              <p:cNvSpPr/>
              <p:nvPr/>
            </p:nvSpPr>
            <p:spPr>
              <a:xfrm>
                <a:off x="6521080" y="4260368"/>
                <a:ext cx="60852" cy="1590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slïḓé">
                <a:extLst>
                  <a:ext uri="{FF2B5EF4-FFF2-40B4-BE49-F238E27FC236}">
                    <a16:creationId xmlns:a16="http://schemas.microsoft.com/office/drawing/2014/main" id="{65DE229E-CF57-41D3-8257-DAFCB6FBA146}"/>
                  </a:ext>
                </a:extLst>
              </p:cNvPr>
              <p:cNvSpPr/>
              <p:nvPr/>
            </p:nvSpPr>
            <p:spPr>
              <a:xfrm flipH="1">
                <a:off x="7456264" y="4744214"/>
                <a:ext cx="1008112" cy="107325"/>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fontScale="25000" lnSpcReduction="20000"/>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48AB692E-5D09-4F7A-9DF4-ED851C953E61}"/>
                  </a:ext>
                </a:extLst>
              </p:cNvPr>
              <p:cNvSpPr txBox="1"/>
              <p:nvPr/>
            </p:nvSpPr>
            <p:spPr>
              <a:xfrm>
                <a:off x="720686" y="4428663"/>
                <a:ext cx="167243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日志开始记录点</a:t>
                </a:r>
              </a:p>
            </p:txBody>
          </p:sp>
          <p:sp>
            <p:nvSpPr>
              <p:cNvPr id="24" name="文本框 23">
                <a:extLst>
                  <a:ext uri="{FF2B5EF4-FFF2-40B4-BE49-F238E27FC236}">
                    <a16:creationId xmlns:a16="http://schemas.microsoft.com/office/drawing/2014/main" id="{B7F752A6-9385-4D63-82AE-3171F1AF26A3}"/>
                  </a:ext>
                </a:extLst>
              </p:cNvPr>
              <p:cNvSpPr txBox="1"/>
              <p:nvPr/>
            </p:nvSpPr>
            <p:spPr>
              <a:xfrm>
                <a:off x="6280342" y="4378257"/>
                <a:ext cx="1354184"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故障点</a:t>
                </a:r>
              </a:p>
            </p:txBody>
          </p:sp>
          <p:sp>
            <p:nvSpPr>
              <p:cNvPr id="25" name="文本框 24">
                <a:extLst>
                  <a:ext uri="{FF2B5EF4-FFF2-40B4-BE49-F238E27FC236}">
                    <a16:creationId xmlns:a16="http://schemas.microsoft.com/office/drawing/2014/main" id="{0FB51BE7-CF22-4E03-AB16-27564273A4D4}"/>
                  </a:ext>
                </a:extLst>
              </p:cNvPr>
              <p:cNvSpPr txBox="1"/>
              <p:nvPr/>
            </p:nvSpPr>
            <p:spPr>
              <a:xfrm>
                <a:off x="8455516" y="4621039"/>
                <a:ext cx="1354184"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事务</a:t>
                </a:r>
              </a:p>
            </p:txBody>
          </p:sp>
        </p:grpSp>
        <p:cxnSp>
          <p:nvCxnSpPr>
            <p:cNvPr id="26" name="直接连接符 25">
              <a:extLst>
                <a:ext uri="{FF2B5EF4-FFF2-40B4-BE49-F238E27FC236}">
                  <a16:creationId xmlns:a16="http://schemas.microsoft.com/office/drawing/2014/main" id="{0A2DAEC6-4BA3-40E4-A768-F5343D4F4D28}"/>
                </a:ext>
              </a:extLst>
            </p:cNvPr>
            <p:cNvCxnSpPr>
              <a:cxnSpLocks/>
            </p:cNvCxnSpPr>
            <p:nvPr/>
          </p:nvCxnSpPr>
          <p:spPr>
            <a:xfrm>
              <a:off x="3454684" y="4047227"/>
              <a:ext cx="0" cy="96256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48763F4-4526-4BC6-B712-21A973752C3C}"/>
                </a:ext>
              </a:extLst>
            </p:cNvPr>
            <p:cNvSpPr txBox="1"/>
            <p:nvPr/>
          </p:nvSpPr>
          <p:spPr>
            <a:xfrm>
              <a:off x="2774824" y="5074531"/>
              <a:ext cx="211928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上次缓冲区写入时间</a:t>
              </a:r>
            </a:p>
          </p:txBody>
        </p:sp>
        <p:sp>
          <p:nvSpPr>
            <p:cNvPr id="28" name="矩形 27">
              <a:extLst>
                <a:ext uri="{FF2B5EF4-FFF2-40B4-BE49-F238E27FC236}">
                  <a16:creationId xmlns:a16="http://schemas.microsoft.com/office/drawing/2014/main" id="{EE2B9827-B83E-481F-9495-EF2DE5287C29}"/>
                </a:ext>
              </a:extLst>
            </p:cNvPr>
            <p:cNvSpPr/>
            <p:nvPr/>
          </p:nvSpPr>
          <p:spPr>
            <a:xfrm>
              <a:off x="3423816" y="4945732"/>
              <a:ext cx="60852" cy="15901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33FA503-D397-4180-AE3B-2D4B1FF98BBF}"/>
                </a:ext>
              </a:extLst>
            </p:cNvPr>
            <p:cNvSpPr txBox="1"/>
            <p:nvPr/>
          </p:nvSpPr>
          <p:spPr>
            <a:xfrm>
              <a:off x="1655736" y="3973637"/>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865C020E-FA44-4E8D-B0BB-EE00AB10605F}"/>
                </a:ext>
              </a:extLst>
            </p:cNvPr>
            <p:cNvSpPr txBox="1"/>
            <p:nvPr/>
          </p:nvSpPr>
          <p:spPr>
            <a:xfrm>
              <a:off x="1429194" y="4200431"/>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1</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391AF3F5-425B-4468-AB59-6B35F180A8E7}"/>
                </a:ext>
              </a:extLst>
            </p:cNvPr>
            <p:cNvSpPr txBox="1"/>
            <p:nvPr/>
          </p:nvSpPr>
          <p:spPr>
            <a:xfrm>
              <a:off x="1429194" y="4456639"/>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59C68778-24C6-4E35-9469-A434EB356233}"/>
                </a:ext>
              </a:extLst>
            </p:cNvPr>
            <p:cNvSpPr txBox="1"/>
            <p:nvPr/>
          </p:nvSpPr>
          <p:spPr>
            <a:xfrm>
              <a:off x="1458024" y="4698890"/>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3</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C7E78662-02FD-4FFD-901B-E10760F46161}"/>
                </a:ext>
              </a:extLst>
            </p:cNvPr>
            <p:cNvSpPr txBox="1"/>
            <p:nvPr/>
          </p:nvSpPr>
          <p:spPr>
            <a:xfrm>
              <a:off x="2986509" y="4196717"/>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5</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7BCC905-5429-46B7-A631-248FF811B9D0}"/>
                </a:ext>
              </a:extLst>
            </p:cNvPr>
            <p:cNvSpPr txBox="1"/>
            <p:nvPr/>
          </p:nvSpPr>
          <p:spPr>
            <a:xfrm>
              <a:off x="3196899" y="4695485"/>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6</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94626AF5-8853-4A7F-ACC6-6F03E5CA7163}"/>
                </a:ext>
              </a:extLst>
            </p:cNvPr>
            <p:cNvSpPr txBox="1"/>
            <p:nvPr/>
          </p:nvSpPr>
          <p:spPr>
            <a:xfrm>
              <a:off x="3529665" y="4460360"/>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7</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2BCC5AEA-3DB6-4DD6-BC33-4E42162AE235}"/>
                </a:ext>
              </a:extLst>
            </p:cNvPr>
            <p:cNvSpPr txBox="1"/>
            <p:nvPr/>
          </p:nvSpPr>
          <p:spPr>
            <a:xfrm>
              <a:off x="3648636" y="3978451"/>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8</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E0635F7-99A8-4436-9411-AF4FE9BD4D16}"/>
                </a:ext>
              </a:extLst>
            </p:cNvPr>
            <p:cNvSpPr txBox="1"/>
            <p:nvPr/>
          </p:nvSpPr>
          <p:spPr>
            <a:xfrm>
              <a:off x="4177513" y="4687578"/>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9</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CCC32C8A-EF54-4976-AA37-008993BEA3AE}"/>
                </a:ext>
              </a:extLst>
            </p:cNvPr>
            <p:cNvSpPr txBox="1"/>
            <p:nvPr/>
          </p:nvSpPr>
          <p:spPr>
            <a:xfrm>
              <a:off x="4942474" y="4203109"/>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10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E56DB3FE-A881-4A6C-B252-2270B8587AAF}"/>
                </a:ext>
              </a:extLst>
            </p:cNvPr>
            <p:cNvSpPr txBox="1"/>
            <p:nvPr/>
          </p:nvSpPr>
          <p:spPr>
            <a:xfrm>
              <a:off x="5503693" y="4692949"/>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11</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7580BA9A-5964-403D-BF69-831A979E0FA7}"/>
                </a:ext>
              </a:extLst>
            </p:cNvPr>
            <p:cNvSpPr txBox="1"/>
            <p:nvPr/>
          </p:nvSpPr>
          <p:spPr>
            <a:xfrm>
              <a:off x="5818354" y="4449239"/>
              <a:ext cx="1354184" cy="200055"/>
            </a:xfrm>
            <a:prstGeom prst="rect">
              <a:avLst/>
            </a:prstGeom>
            <a:noFill/>
          </p:spPr>
          <p:txBody>
            <a:bodyPr wrap="square" rtlCol="0">
              <a:spAutoFit/>
            </a:bodyPr>
            <a:lstStyle/>
            <a:p>
              <a:r>
                <a:rPr lang="en-US" altLang="zh-CN" sz="700" b="1" dirty="0">
                  <a:solidFill>
                    <a:schemeClr val="bg1"/>
                  </a:solidFill>
                  <a:latin typeface="微软雅黑" panose="020B0503020204020204" pitchFamily="34" charset="-122"/>
                  <a:ea typeface="微软雅黑" panose="020B0503020204020204" pitchFamily="34" charset="-122"/>
                </a:rPr>
                <a:t>12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系统故障的恢复步骤</a:t>
            </a:r>
          </a:p>
        </p:txBody>
      </p:sp>
      <p:sp>
        <p:nvSpPr>
          <p:cNvPr id="58371" name="Rectangle 3"/>
          <p:cNvSpPr>
            <a:spLocks noGrp="1" noChangeArrowheads="1"/>
          </p:cNvSpPr>
          <p:nvPr>
            <p:ph sz="quarter" idx="10"/>
          </p:nvPr>
        </p:nvSpPr>
        <p:spPr>
          <a:xfrm>
            <a:off x="687512" y="769938"/>
            <a:ext cx="9289031" cy="3896451"/>
          </a:xfrm>
        </p:spPr>
        <p:txBody>
          <a:bodyPr wrap="square">
            <a:spAutoFit/>
          </a:bodyPr>
          <a:lstStyle/>
          <a:p>
            <a:pPr defTabSz="1014227" eaLnBrk="1" hangingPunct="1">
              <a:lnSpc>
                <a:spcPct val="150000"/>
              </a:lnSpc>
              <a:buSzPct val="100000"/>
            </a:pPr>
            <a:r>
              <a:rPr lang="zh-CN" altLang="en-US" sz="2000" b="1" dirty="0">
                <a:solidFill>
                  <a:srgbClr val="FF0000"/>
                </a:solidFill>
                <a:highlight>
                  <a:srgbClr val="FFFF00"/>
                </a:highlight>
              </a:rPr>
              <a:t>正向扫描</a:t>
            </a:r>
            <a:r>
              <a:rPr lang="zh-CN" altLang="en-US" sz="2000" dirty="0">
                <a:highlight>
                  <a:srgbClr val="FFFF00"/>
                </a:highlight>
              </a:rPr>
              <a:t>日志文件（即从头扫描日志文件）</a:t>
            </a:r>
          </a:p>
          <a:p>
            <a:pPr marL="500939" lvl="1" indent="-201081" defTabSz="1014227" eaLnBrk="1" hangingPunct="1">
              <a:lnSpc>
                <a:spcPts val="2889"/>
              </a:lnSpc>
              <a:buSzPct val="100000"/>
              <a:buChar char="-"/>
            </a:pPr>
            <a:r>
              <a:rPr lang="en-US" altLang="zh-CN" sz="1600"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Redo</a:t>
            </a:r>
            <a:r>
              <a:rPr lang="zh-CN" altLang="en-US" sz="1600"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队列</a:t>
            </a:r>
            <a:r>
              <a:rPr lang="en-US" altLang="zh-CN" sz="1600"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 </a:t>
            </a:r>
            <a:r>
              <a:rPr lang="zh-CN" altLang="en-US" sz="1600"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在故障发生前已经提交的事务</a:t>
            </a:r>
            <a:r>
              <a:rPr lang="en-US" altLang="zh-CN" sz="1600" dirty="0">
                <a:solidFill>
                  <a:schemeClr val="tx1">
                    <a:lumMod val="50000"/>
                    <a:lumOff val="50000"/>
                  </a:schemeClr>
                </a:solidFill>
                <a:highlight>
                  <a:srgbClr val="FFFF00"/>
                </a:highlight>
              </a:rPr>
              <a:t>T5, T6, T7</a:t>
            </a:r>
            <a:r>
              <a:rPr lang="zh-CN" altLang="en-US" sz="1600" dirty="0">
                <a:solidFill>
                  <a:schemeClr val="tx1">
                    <a:lumMod val="50000"/>
                    <a:lumOff val="50000"/>
                  </a:schemeClr>
                </a:solidFill>
                <a:highlight>
                  <a:srgbClr val="FFFF00"/>
                </a:highlight>
              </a:rPr>
              <a:t>，</a:t>
            </a:r>
            <a:r>
              <a:rPr lang="en-US" altLang="zh-CN" sz="1600" dirty="0">
                <a:solidFill>
                  <a:schemeClr val="tx1">
                    <a:lumMod val="50000"/>
                    <a:lumOff val="50000"/>
                  </a:schemeClr>
                </a:solidFill>
                <a:highlight>
                  <a:srgbClr val="FFFF00"/>
                </a:highlight>
              </a:rPr>
              <a:t>T9 …</a:t>
            </a:r>
            <a:endParaRPr lang="en-US" altLang="zh-CN" sz="1600"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endParaRPr>
          </a:p>
          <a:p>
            <a:pPr marL="500939" lvl="1" indent="-201081" defTabSz="1014227" eaLnBrk="1" hangingPunct="1">
              <a:lnSpc>
                <a:spcPts val="2889"/>
              </a:lnSpc>
              <a:buSzPct val="100000"/>
              <a:buChar char="-"/>
            </a:pPr>
            <a:r>
              <a:rPr lang="en-US" altLang="zh-CN" sz="1600"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Undo</a:t>
            </a:r>
            <a:r>
              <a:rPr lang="zh-CN" altLang="en-US" sz="1600"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队列</a:t>
            </a:r>
            <a:r>
              <a:rPr lang="en-US" altLang="zh-CN" sz="1600"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a:t>
            </a:r>
            <a:r>
              <a:rPr lang="zh-CN" altLang="en-US" sz="1600"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故障发生时尚未完成的事务</a:t>
            </a:r>
            <a:r>
              <a:rPr lang="en-US" altLang="zh-CN" sz="1600" dirty="0">
                <a:solidFill>
                  <a:schemeClr val="tx1">
                    <a:lumMod val="50000"/>
                    <a:lumOff val="50000"/>
                  </a:schemeClr>
                </a:solidFill>
                <a:highlight>
                  <a:srgbClr val="FFFF00"/>
                </a:highlight>
              </a:rPr>
              <a:t>T8, T10, T11</a:t>
            </a:r>
            <a:r>
              <a:rPr lang="zh-CN" altLang="en-US" sz="1600" dirty="0">
                <a:solidFill>
                  <a:schemeClr val="tx1">
                    <a:lumMod val="50000"/>
                    <a:lumOff val="50000"/>
                  </a:schemeClr>
                </a:solidFill>
                <a:highlight>
                  <a:srgbClr val="FFFF00"/>
                </a:highlight>
              </a:rPr>
              <a:t>，</a:t>
            </a:r>
            <a:r>
              <a:rPr lang="en-US" altLang="zh-CN" sz="1600" dirty="0">
                <a:solidFill>
                  <a:schemeClr val="tx1">
                    <a:lumMod val="50000"/>
                    <a:lumOff val="50000"/>
                  </a:schemeClr>
                </a:solidFill>
                <a:highlight>
                  <a:srgbClr val="FFFF00"/>
                </a:highlight>
              </a:rPr>
              <a:t>T12 </a:t>
            </a:r>
            <a:r>
              <a:rPr lang="en-US" altLang="zh-CN" sz="1600"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a:t>
            </a:r>
          </a:p>
          <a:p>
            <a:pPr defTabSz="1014227" eaLnBrk="1" hangingPunct="1">
              <a:lnSpc>
                <a:spcPct val="150000"/>
              </a:lnSpc>
              <a:buSzPct val="100000"/>
            </a:pPr>
            <a:r>
              <a:rPr lang="zh-CN" altLang="en-US" sz="2000" dirty="0">
                <a:highlight>
                  <a:srgbClr val="FFFF00"/>
                </a:highlight>
              </a:rPr>
              <a:t>对</a:t>
            </a:r>
            <a:r>
              <a:rPr lang="en-US" altLang="zh-CN" sz="2000" dirty="0">
                <a:highlight>
                  <a:srgbClr val="FFFF00"/>
                </a:highlight>
              </a:rPr>
              <a:t>Undo</a:t>
            </a:r>
            <a:r>
              <a:rPr lang="zh-CN" altLang="en-US" sz="2000" dirty="0">
                <a:highlight>
                  <a:srgbClr val="FFFF00"/>
                </a:highlight>
              </a:rPr>
              <a:t>队列事务进行</a:t>
            </a:r>
            <a:r>
              <a:rPr lang="en-US" altLang="zh-CN" sz="2000" dirty="0">
                <a:highlight>
                  <a:srgbClr val="FFFF00"/>
                </a:highlight>
              </a:rPr>
              <a:t>UNDO</a:t>
            </a:r>
            <a:r>
              <a:rPr lang="zh-CN" altLang="en-US" sz="2000" dirty="0">
                <a:highlight>
                  <a:srgbClr val="FFFF00"/>
                </a:highlight>
              </a:rPr>
              <a:t>处理</a:t>
            </a:r>
          </a:p>
          <a:p>
            <a:pPr defTabSz="1014227" eaLnBrk="1" hangingPunct="1">
              <a:lnSpc>
                <a:spcPct val="150000"/>
              </a:lnSpc>
              <a:buSzPct val="100000"/>
            </a:pPr>
            <a:r>
              <a:rPr lang="zh-CN" altLang="en-US" sz="2000" b="1" dirty="0">
                <a:solidFill>
                  <a:srgbClr val="FF0000"/>
                </a:solidFill>
                <a:highlight>
                  <a:srgbClr val="FFFF00"/>
                </a:highlight>
              </a:rPr>
              <a:t>反向扫描</a:t>
            </a:r>
            <a:r>
              <a:rPr lang="zh-CN" altLang="en-US" sz="2000" dirty="0">
                <a:highlight>
                  <a:srgbClr val="FFFF00"/>
                </a:highlight>
              </a:rPr>
              <a:t>日志文件，对每个</a:t>
            </a:r>
            <a:r>
              <a:rPr lang="en-US" altLang="zh-CN" sz="2000" dirty="0">
                <a:highlight>
                  <a:srgbClr val="FFFF00"/>
                </a:highlight>
              </a:rPr>
              <a:t>UNDO</a:t>
            </a:r>
            <a:r>
              <a:rPr lang="zh-CN" altLang="en-US" sz="2000" dirty="0">
                <a:highlight>
                  <a:srgbClr val="FFFF00"/>
                </a:highlight>
              </a:rPr>
              <a:t>事务的更新操作执行逆操作 </a:t>
            </a:r>
            <a:r>
              <a:rPr lang="en-US" altLang="zh-CN" sz="2000" dirty="0">
                <a:highlight>
                  <a:srgbClr val="FFFF00"/>
                </a:highlight>
              </a:rPr>
              <a:t>T8, T10, T11</a:t>
            </a:r>
            <a:r>
              <a:rPr lang="zh-CN" altLang="en-US" sz="2000" dirty="0">
                <a:highlight>
                  <a:srgbClr val="FFFF00"/>
                </a:highlight>
              </a:rPr>
              <a:t>，</a:t>
            </a:r>
            <a:r>
              <a:rPr lang="en-US" altLang="zh-CN" sz="2000" dirty="0">
                <a:highlight>
                  <a:srgbClr val="FFFF00"/>
                </a:highlight>
              </a:rPr>
              <a:t>T12 …</a:t>
            </a:r>
          </a:p>
          <a:p>
            <a:pPr defTabSz="1014227" eaLnBrk="1" hangingPunct="1">
              <a:lnSpc>
                <a:spcPct val="150000"/>
              </a:lnSpc>
              <a:buSzPct val="100000"/>
            </a:pPr>
            <a:r>
              <a:rPr lang="zh-CN" altLang="en-US" sz="2000" dirty="0">
                <a:highlight>
                  <a:srgbClr val="FFFF00"/>
                </a:highlight>
              </a:rPr>
              <a:t>对</a:t>
            </a:r>
            <a:r>
              <a:rPr lang="en-US" altLang="zh-CN" sz="2000" dirty="0">
                <a:highlight>
                  <a:srgbClr val="FFFF00"/>
                </a:highlight>
              </a:rPr>
              <a:t>Redo</a:t>
            </a:r>
            <a:r>
              <a:rPr lang="zh-CN" altLang="en-US" sz="2000" dirty="0">
                <a:highlight>
                  <a:srgbClr val="FFFF00"/>
                </a:highlight>
              </a:rPr>
              <a:t>队列事务进行</a:t>
            </a:r>
            <a:r>
              <a:rPr lang="en-US" altLang="zh-CN" sz="2000" dirty="0">
                <a:highlight>
                  <a:srgbClr val="FFFF00"/>
                </a:highlight>
              </a:rPr>
              <a:t>REDO</a:t>
            </a:r>
            <a:r>
              <a:rPr lang="zh-CN" altLang="en-US" sz="2000" dirty="0">
                <a:highlight>
                  <a:srgbClr val="FFFF00"/>
                </a:highlight>
              </a:rPr>
              <a:t>处理</a:t>
            </a:r>
          </a:p>
          <a:p>
            <a:pPr defTabSz="1014227" eaLnBrk="1" hangingPunct="1">
              <a:lnSpc>
                <a:spcPct val="150000"/>
              </a:lnSpc>
              <a:buSzPct val="100000"/>
            </a:pPr>
            <a:r>
              <a:rPr lang="zh-CN" altLang="en-US" sz="2000" dirty="0">
                <a:highlight>
                  <a:srgbClr val="FFFF00"/>
                </a:highlight>
              </a:rPr>
              <a:t>正向扫描日志文件，对每个</a:t>
            </a:r>
            <a:r>
              <a:rPr lang="en-US" altLang="zh-CN" sz="2000" dirty="0">
                <a:highlight>
                  <a:srgbClr val="FFFF00"/>
                </a:highlight>
              </a:rPr>
              <a:t>REDO</a:t>
            </a:r>
            <a:r>
              <a:rPr lang="zh-CN" altLang="en-US" sz="2000" dirty="0">
                <a:highlight>
                  <a:srgbClr val="FFFF00"/>
                </a:highlight>
              </a:rPr>
              <a:t>事务重新执行登记的操作</a:t>
            </a:r>
            <a:r>
              <a:rPr lang="en-US" altLang="zh-CN" sz="2000" dirty="0">
                <a:highlight>
                  <a:srgbClr val="FFFF00"/>
                </a:highlight>
              </a:rPr>
              <a:t>T5, T6, T7</a:t>
            </a:r>
            <a:r>
              <a:rPr lang="zh-CN" altLang="en-US" sz="2000" dirty="0">
                <a:highlight>
                  <a:srgbClr val="FFFF00"/>
                </a:highlight>
              </a:rPr>
              <a:t>，</a:t>
            </a:r>
            <a:r>
              <a:rPr lang="en-US" altLang="zh-CN" sz="2000" dirty="0">
                <a:highlight>
                  <a:srgbClr val="FFFF00"/>
                </a:highlight>
              </a:rPr>
              <a:t>T9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介质故障的恢复</a:t>
            </a:r>
          </a:p>
        </p:txBody>
      </p:sp>
      <p:sp>
        <p:nvSpPr>
          <p:cNvPr id="59395" name="Rectangle 3"/>
          <p:cNvSpPr>
            <a:spLocks noGrp="1" noChangeArrowheads="1"/>
          </p:cNvSpPr>
          <p:nvPr>
            <p:ph sz="quarter" idx="10"/>
          </p:nvPr>
        </p:nvSpPr>
        <p:spPr>
          <a:xfrm>
            <a:off x="687513" y="769938"/>
            <a:ext cx="9001000" cy="1398246"/>
          </a:xfrm>
          <a:ln>
            <a:prstDash val="dash"/>
            <a:miter lim="800000"/>
            <a:headEnd/>
            <a:tailEnd/>
          </a:ln>
        </p:spPr>
        <p:txBody>
          <a:bodyPr lIns="79228" tIns="39613" rIns="79228" bIns="39613">
            <a:spAutoFit/>
          </a:bodyPr>
          <a:lstStyle/>
          <a:p>
            <a:pPr marL="317497" indent="-317497" defTabSz="792269" eaLnBrk="1" hangingPunct="1">
              <a:lnSpc>
                <a:spcPts val="2778"/>
              </a:lnSpc>
              <a:spcAft>
                <a:spcPts val="520"/>
              </a:spcAft>
              <a:defRPr/>
            </a:pPr>
            <a:r>
              <a:rPr lang="zh-CN" altLang="en-US" dirty="0">
                <a:solidFill>
                  <a:schemeClr val="tx1"/>
                </a:solidFill>
              </a:rPr>
              <a:t>重装数据库管理系统，</a:t>
            </a:r>
            <a:endParaRPr lang="en-US" altLang="zh-CN" dirty="0">
              <a:solidFill>
                <a:schemeClr val="tx1"/>
              </a:solidFill>
            </a:endParaRPr>
          </a:p>
          <a:p>
            <a:pPr marL="317497" indent="-317497" defTabSz="792269" eaLnBrk="1" hangingPunct="1">
              <a:lnSpc>
                <a:spcPts val="2778"/>
              </a:lnSpc>
              <a:spcAft>
                <a:spcPts val="520"/>
              </a:spcAft>
              <a:defRPr/>
            </a:pPr>
            <a:r>
              <a:rPr lang="zh-CN" altLang="en-US" dirty="0">
                <a:solidFill>
                  <a:schemeClr val="tx1"/>
                </a:solidFill>
              </a:rPr>
              <a:t>通过异动备份数据库重装，使数据库恢复到一致性状态，</a:t>
            </a:r>
          </a:p>
          <a:p>
            <a:pPr marL="317497" indent="-317497" defTabSz="792269" eaLnBrk="1" hangingPunct="1">
              <a:lnSpc>
                <a:spcPts val="2778"/>
              </a:lnSpc>
              <a:spcAft>
                <a:spcPts val="520"/>
              </a:spcAft>
              <a:defRPr/>
            </a:pPr>
            <a:r>
              <a:rPr lang="zh-CN" altLang="en-US" dirty="0">
                <a:solidFill>
                  <a:schemeClr val="tx1"/>
                </a:solidFill>
              </a:rPr>
              <a:t>根据日志备份对相关事务进行</a:t>
            </a:r>
            <a:r>
              <a:rPr lang="en-US" altLang="zh-CN" dirty="0">
                <a:solidFill>
                  <a:schemeClr val="tx1"/>
                </a:solidFill>
              </a:rPr>
              <a:t>redo</a:t>
            </a:r>
            <a:r>
              <a:rPr lang="zh-CN" altLang="en-US" dirty="0">
                <a:solidFill>
                  <a:schemeClr val="tx1"/>
                </a:solidFill>
              </a:rPr>
              <a:t>和</a:t>
            </a:r>
            <a:r>
              <a:rPr lang="en-US" altLang="zh-CN" dirty="0">
                <a:solidFill>
                  <a:schemeClr val="tx1"/>
                </a:solidFill>
              </a:rPr>
              <a:t>undo</a:t>
            </a:r>
            <a:r>
              <a:rPr lang="zh-CN" altLang="en-US" dirty="0">
                <a:solidFill>
                  <a:schemeClr val="tx1"/>
                </a:solidFill>
              </a:rPr>
              <a:t>。</a:t>
            </a:r>
          </a:p>
        </p:txBody>
      </p:sp>
      <p:grpSp>
        <p:nvGrpSpPr>
          <p:cNvPr id="120" name="组合 119">
            <a:extLst>
              <a:ext uri="{FF2B5EF4-FFF2-40B4-BE49-F238E27FC236}">
                <a16:creationId xmlns:a16="http://schemas.microsoft.com/office/drawing/2014/main" id="{D7B0A04D-CF8D-4387-970E-A6B9EF53C96F}"/>
              </a:ext>
            </a:extLst>
          </p:cNvPr>
          <p:cNvGrpSpPr/>
          <p:nvPr/>
        </p:nvGrpSpPr>
        <p:grpSpPr>
          <a:xfrm>
            <a:off x="705256" y="2313690"/>
            <a:ext cx="8920855" cy="2957385"/>
            <a:chOff x="582664" y="2147075"/>
            <a:chExt cx="8920855" cy="2957385"/>
          </a:xfrm>
        </p:grpSpPr>
        <p:grpSp>
          <p:nvGrpSpPr>
            <p:cNvPr id="75" name="组合 74">
              <a:extLst>
                <a:ext uri="{FF2B5EF4-FFF2-40B4-BE49-F238E27FC236}">
                  <a16:creationId xmlns:a16="http://schemas.microsoft.com/office/drawing/2014/main" id="{06D98238-F7E2-4B27-BCBF-C650C1A46403}"/>
                </a:ext>
              </a:extLst>
            </p:cNvPr>
            <p:cNvGrpSpPr/>
            <p:nvPr/>
          </p:nvGrpSpPr>
          <p:grpSpPr>
            <a:xfrm>
              <a:off x="582664" y="2147075"/>
              <a:ext cx="6599827" cy="2929510"/>
              <a:chOff x="3584790" y="2785490"/>
              <a:chExt cx="6599827" cy="2929510"/>
            </a:xfrm>
          </p:grpSpPr>
          <p:sp>
            <p:nvSpPr>
              <p:cNvPr id="76" name="Rectangle 4">
                <a:extLst>
                  <a:ext uri="{FF2B5EF4-FFF2-40B4-BE49-F238E27FC236}">
                    <a16:creationId xmlns:a16="http://schemas.microsoft.com/office/drawing/2014/main" id="{F33F53B8-61C2-4BAE-BAA3-FDC620EDB5EC}"/>
                  </a:ext>
                </a:extLst>
              </p:cNvPr>
              <p:cNvSpPr/>
              <p:nvPr/>
            </p:nvSpPr>
            <p:spPr>
              <a:xfrm>
                <a:off x="7998344" y="2785490"/>
                <a:ext cx="2186273" cy="292950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77" name="Rectangle 4">
                <a:extLst>
                  <a:ext uri="{FF2B5EF4-FFF2-40B4-BE49-F238E27FC236}">
                    <a16:creationId xmlns:a16="http://schemas.microsoft.com/office/drawing/2014/main" id="{D0599456-8EC7-471E-98B3-5AD4C72B70E7}"/>
                  </a:ext>
                </a:extLst>
              </p:cNvPr>
              <p:cNvSpPr/>
              <p:nvPr/>
            </p:nvSpPr>
            <p:spPr>
              <a:xfrm>
                <a:off x="3584790" y="2785492"/>
                <a:ext cx="4296253" cy="292950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78" name="任意多边形: 形状 77">
                <a:extLst>
                  <a:ext uri="{FF2B5EF4-FFF2-40B4-BE49-F238E27FC236}">
                    <a16:creationId xmlns:a16="http://schemas.microsoft.com/office/drawing/2014/main" id="{EF87D836-B073-40C2-B0BD-39FAD4DC8EED}"/>
                  </a:ext>
                </a:extLst>
              </p:cNvPr>
              <p:cNvSpPr/>
              <p:nvPr/>
            </p:nvSpPr>
            <p:spPr>
              <a:xfrm>
                <a:off x="8786130" y="4041100"/>
                <a:ext cx="1148756" cy="1434512"/>
              </a:xfrm>
              <a:custGeom>
                <a:avLst/>
                <a:gdLst>
                  <a:gd name="connsiteX0" fmla="*/ 5744 w 502554"/>
                  <a:gd name="connsiteY0" fmla="*/ 386915 h 541865"/>
                  <a:gd name="connsiteX1" fmla="*/ 251277 w 502554"/>
                  <a:gd name="connsiteY1" fmla="*/ 488780 h 541865"/>
                  <a:gd name="connsiteX2" fmla="*/ 496810 w 502554"/>
                  <a:gd name="connsiteY2" fmla="*/ 386915 h 541865"/>
                  <a:gd name="connsiteX3" fmla="*/ 502553 w 502554"/>
                  <a:gd name="connsiteY3" fmla="*/ 412740 h 541865"/>
                  <a:gd name="connsiteX4" fmla="*/ 251277 w 502554"/>
                  <a:gd name="connsiteY4" fmla="*/ 541865 h 541865"/>
                  <a:gd name="connsiteX5" fmla="*/ 0 w 502554"/>
                  <a:gd name="connsiteY5" fmla="*/ 412740 h 541865"/>
                  <a:gd name="connsiteX6" fmla="*/ 5744 w 502554"/>
                  <a:gd name="connsiteY6" fmla="*/ 386915 h 541865"/>
                  <a:gd name="connsiteX7" fmla="*/ 5744 w 502554"/>
                  <a:gd name="connsiteY7" fmla="*/ 291048 h 541865"/>
                  <a:gd name="connsiteX8" fmla="*/ 251277 w 502554"/>
                  <a:gd name="connsiteY8" fmla="*/ 392727 h 541865"/>
                  <a:gd name="connsiteX9" fmla="*/ 496810 w 502554"/>
                  <a:gd name="connsiteY9" fmla="*/ 291048 h 541865"/>
                  <a:gd name="connsiteX10" fmla="*/ 502553 w 502554"/>
                  <a:gd name="connsiteY10" fmla="*/ 316826 h 541865"/>
                  <a:gd name="connsiteX11" fmla="*/ 251277 w 502554"/>
                  <a:gd name="connsiteY11" fmla="*/ 447147 h 541865"/>
                  <a:gd name="connsiteX12" fmla="*/ 0 w 502554"/>
                  <a:gd name="connsiteY12" fmla="*/ 316826 h 541865"/>
                  <a:gd name="connsiteX13" fmla="*/ 5744 w 502554"/>
                  <a:gd name="connsiteY13" fmla="*/ 291048 h 541865"/>
                  <a:gd name="connsiteX14" fmla="*/ 5744 w 502554"/>
                  <a:gd name="connsiteY14" fmla="*/ 197711 h 541865"/>
                  <a:gd name="connsiteX15" fmla="*/ 251277 w 502554"/>
                  <a:gd name="connsiteY15" fmla="*/ 299540 h 541865"/>
                  <a:gd name="connsiteX16" fmla="*/ 496810 w 502554"/>
                  <a:gd name="connsiteY16" fmla="*/ 197711 h 541865"/>
                  <a:gd name="connsiteX17" fmla="*/ 502553 w 502554"/>
                  <a:gd name="connsiteY17" fmla="*/ 224961 h 541865"/>
                  <a:gd name="connsiteX18" fmla="*/ 251277 w 502554"/>
                  <a:gd name="connsiteY18" fmla="*/ 354040 h 541865"/>
                  <a:gd name="connsiteX19" fmla="*/ 0 w 502554"/>
                  <a:gd name="connsiteY19" fmla="*/ 224961 h 541865"/>
                  <a:gd name="connsiteX20" fmla="*/ 5744 w 502554"/>
                  <a:gd name="connsiteY20" fmla="*/ 197711 h 541865"/>
                  <a:gd name="connsiteX21" fmla="*/ 251277 w 502554"/>
                  <a:gd name="connsiteY21" fmla="*/ 0 h 541865"/>
                  <a:gd name="connsiteX22" fmla="*/ 502554 w 502554"/>
                  <a:gd name="connsiteY22" fmla="*/ 128972 h 541865"/>
                  <a:gd name="connsiteX23" fmla="*/ 251277 w 502554"/>
                  <a:gd name="connsiteY23" fmla="*/ 257944 h 541865"/>
                  <a:gd name="connsiteX24" fmla="*/ 0 w 502554"/>
                  <a:gd name="connsiteY24" fmla="*/ 128972 h 541865"/>
                  <a:gd name="connsiteX25" fmla="*/ 251277 w 502554"/>
                  <a:gd name="connsiteY25" fmla="*/ 0 h 54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2554" h="541865">
                    <a:moveTo>
                      <a:pt x="5744" y="386915"/>
                    </a:moveTo>
                    <a:cubicBezTo>
                      <a:pt x="30153" y="444304"/>
                      <a:pt x="130664" y="488780"/>
                      <a:pt x="251277" y="488780"/>
                    </a:cubicBezTo>
                    <a:cubicBezTo>
                      <a:pt x="371889" y="488780"/>
                      <a:pt x="473836" y="444304"/>
                      <a:pt x="496810" y="386915"/>
                    </a:cubicBezTo>
                    <a:cubicBezTo>
                      <a:pt x="501117" y="395523"/>
                      <a:pt x="502553" y="404132"/>
                      <a:pt x="502553" y="412740"/>
                    </a:cubicBezTo>
                    <a:cubicBezTo>
                      <a:pt x="502553" y="484476"/>
                      <a:pt x="390556" y="541865"/>
                      <a:pt x="251277" y="541865"/>
                    </a:cubicBezTo>
                    <a:cubicBezTo>
                      <a:pt x="113433" y="541865"/>
                      <a:pt x="0" y="484476"/>
                      <a:pt x="0" y="412740"/>
                    </a:cubicBezTo>
                    <a:cubicBezTo>
                      <a:pt x="0" y="404132"/>
                      <a:pt x="2872" y="395523"/>
                      <a:pt x="5744" y="386915"/>
                    </a:cubicBezTo>
                    <a:close/>
                    <a:moveTo>
                      <a:pt x="5744" y="291048"/>
                    </a:moveTo>
                    <a:cubicBezTo>
                      <a:pt x="30153" y="349764"/>
                      <a:pt x="130664" y="392727"/>
                      <a:pt x="251277" y="392727"/>
                    </a:cubicBezTo>
                    <a:cubicBezTo>
                      <a:pt x="371889" y="392727"/>
                      <a:pt x="473836" y="349764"/>
                      <a:pt x="496810" y="291048"/>
                    </a:cubicBezTo>
                    <a:cubicBezTo>
                      <a:pt x="501117" y="299641"/>
                      <a:pt x="502553" y="308233"/>
                      <a:pt x="502553" y="316826"/>
                    </a:cubicBezTo>
                    <a:cubicBezTo>
                      <a:pt x="502553" y="388431"/>
                      <a:pt x="390556" y="447147"/>
                      <a:pt x="251277" y="447147"/>
                    </a:cubicBezTo>
                    <a:cubicBezTo>
                      <a:pt x="113433" y="447147"/>
                      <a:pt x="0" y="388431"/>
                      <a:pt x="0" y="316826"/>
                    </a:cubicBezTo>
                    <a:cubicBezTo>
                      <a:pt x="0" y="308233"/>
                      <a:pt x="2872" y="299641"/>
                      <a:pt x="5744" y="291048"/>
                    </a:cubicBezTo>
                    <a:close/>
                    <a:moveTo>
                      <a:pt x="5744" y="197711"/>
                    </a:moveTo>
                    <a:cubicBezTo>
                      <a:pt x="30153" y="256514"/>
                      <a:pt x="130664" y="299540"/>
                      <a:pt x="251277" y="299540"/>
                    </a:cubicBezTo>
                    <a:cubicBezTo>
                      <a:pt x="371889" y="299540"/>
                      <a:pt x="473836" y="256514"/>
                      <a:pt x="496810" y="197711"/>
                    </a:cubicBezTo>
                    <a:cubicBezTo>
                      <a:pt x="501117" y="206316"/>
                      <a:pt x="502553" y="214922"/>
                      <a:pt x="502553" y="224961"/>
                    </a:cubicBezTo>
                    <a:cubicBezTo>
                      <a:pt x="502553" y="295237"/>
                      <a:pt x="390556" y="354040"/>
                      <a:pt x="251277" y="354040"/>
                    </a:cubicBezTo>
                    <a:cubicBezTo>
                      <a:pt x="113433" y="354040"/>
                      <a:pt x="0" y="295237"/>
                      <a:pt x="0" y="224961"/>
                    </a:cubicBezTo>
                    <a:cubicBezTo>
                      <a:pt x="0" y="214922"/>
                      <a:pt x="2872" y="206316"/>
                      <a:pt x="5744" y="197711"/>
                    </a:cubicBezTo>
                    <a:close/>
                    <a:moveTo>
                      <a:pt x="251277" y="0"/>
                    </a:moveTo>
                    <a:cubicBezTo>
                      <a:pt x="390053" y="0"/>
                      <a:pt x="502554" y="57743"/>
                      <a:pt x="502554" y="128972"/>
                    </a:cubicBezTo>
                    <a:cubicBezTo>
                      <a:pt x="502554" y="200201"/>
                      <a:pt x="390053" y="257944"/>
                      <a:pt x="251277" y="257944"/>
                    </a:cubicBezTo>
                    <a:cubicBezTo>
                      <a:pt x="112501" y="257944"/>
                      <a:pt x="0" y="200201"/>
                      <a:pt x="0" y="128972"/>
                    </a:cubicBezTo>
                    <a:cubicBezTo>
                      <a:pt x="0" y="57743"/>
                      <a:pt x="112501" y="0"/>
                      <a:pt x="2512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直接箭头连接符 78">
                <a:extLst>
                  <a:ext uri="{FF2B5EF4-FFF2-40B4-BE49-F238E27FC236}">
                    <a16:creationId xmlns:a16="http://schemas.microsoft.com/office/drawing/2014/main" id="{0B44BF39-98CF-40FD-9556-1085AD143913}"/>
                  </a:ext>
                </a:extLst>
              </p:cNvPr>
              <p:cNvCxnSpPr>
                <a:cxnSpLocks/>
              </p:cNvCxnSpPr>
              <p:nvPr/>
            </p:nvCxnSpPr>
            <p:spPr bwMode="auto">
              <a:xfrm>
                <a:off x="5455626" y="3530137"/>
                <a:ext cx="1033030" cy="9341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AFA2689B-0ED4-4DDC-A780-AE8E2D5016E2}"/>
                  </a:ext>
                </a:extLst>
              </p:cNvPr>
              <p:cNvGrpSpPr/>
              <p:nvPr/>
            </p:nvGrpSpPr>
            <p:grpSpPr>
              <a:xfrm>
                <a:off x="3726915" y="2934493"/>
                <a:ext cx="1903996" cy="611034"/>
                <a:chOff x="975543" y="1429061"/>
                <a:chExt cx="1903996" cy="611034"/>
              </a:xfrm>
            </p:grpSpPr>
            <p:sp>
              <p:nvSpPr>
                <p:cNvPr id="106" name="íslïḓé">
                  <a:extLst>
                    <a:ext uri="{FF2B5EF4-FFF2-40B4-BE49-F238E27FC236}">
                      <a16:creationId xmlns:a16="http://schemas.microsoft.com/office/drawing/2014/main" id="{F515542A-21D1-40FC-8D80-87364FFDBD95}"/>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7" name="任意多边形: 形状 106">
                  <a:extLst>
                    <a:ext uri="{FF2B5EF4-FFF2-40B4-BE49-F238E27FC236}">
                      <a16:creationId xmlns:a16="http://schemas.microsoft.com/office/drawing/2014/main" id="{D4805E95-3666-4EAC-BAD7-DB79345E771C}"/>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任意多边形: 形状 107">
                  <a:extLst>
                    <a:ext uri="{FF2B5EF4-FFF2-40B4-BE49-F238E27FC236}">
                      <a16:creationId xmlns:a16="http://schemas.microsoft.com/office/drawing/2014/main" id="{E3883FD0-DEA6-4F72-8C63-8EB1B77E629B}"/>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文本框 108">
                  <a:extLst>
                    <a:ext uri="{FF2B5EF4-FFF2-40B4-BE49-F238E27FC236}">
                      <a16:creationId xmlns:a16="http://schemas.microsoft.com/office/drawing/2014/main" id="{6308E0DE-FBBA-4CFB-94BB-0B90B95DEC17}"/>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T1</a:t>
                  </a:r>
                  <a:endParaRPr lang="zh-CN" altLang="en-US" sz="1600" b="1" dirty="0">
                    <a:solidFill>
                      <a:schemeClr val="bg1"/>
                    </a:solidFill>
                  </a:endParaRPr>
                </a:p>
              </p:txBody>
            </p:sp>
            <p:sp>
              <p:nvSpPr>
                <p:cNvPr id="110" name="文本框 109">
                  <a:extLst>
                    <a:ext uri="{FF2B5EF4-FFF2-40B4-BE49-F238E27FC236}">
                      <a16:creationId xmlns:a16="http://schemas.microsoft.com/office/drawing/2014/main" id="{60718305-0B27-46B7-800B-677882829BB5}"/>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grpSp>
            <p:nvGrpSpPr>
              <p:cNvPr id="81" name="组合 80">
                <a:extLst>
                  <a:ext uri="{FF2B5EF4-FFF2-40B4-BE49-F238E27FC236}">
                    <a16:creationId xmlns:a16="http://schemas.microsoft.com/office/drawing/2014/main" id="{E43A8856-CF19-48A6-96C4-996918AC7064}"/>
                  </a:ext>
                </a:extLst>
              </p:cNvPr>
              <p:cNvGrpSpPr/>
              <p:nvPr/>
            </p:nvGrpSpPr>
            <p:grpSpPr>
              <a:xfrm>
                <a:off x="3725637" y="3931343"/>
                <a:ext cx="1903996" cy="611034"/>
                <a:chOff x="975543" y="1429061"/>
                <a:chExt cx="1903996" cy="611034"/>
              </a:xfrm>
            </p:grpSpPr>
            <p:sp>
              <p:nvSpPr>
                <p:cNvPr id="101" name="íslïḓé">
                  <a:extLst>
                    <a:ext uri="{FF2B5EF4-FFF2-40B4-BE49-F238E27FC236}">
                      <a16:creationId xmlns:a16="http://schemas.microsoft.com/office/drawing/2014/main" id="{B563B803-7E22-4C76-A19D-07CCD1A5F5A9}"/>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2" name="任意多边形: 形状 101">
                  <a:extLst>
                    <a:ext uri="{FF2B5EF4-FFF2-40B4-BE49-F238E27FC236}">
                      <a16:creationId xmlns:a16="http://schemas.microsoft.com/office/drawing/2014/main" id="{FBB2BD8B-5FF6-451D-AA36-A740ED7D126A}"/>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任意多边形: 形状 102">
                  <a:extLst>
                    <a:ext uri="{FF2B5EF4-FFF2-40B4-BE49-F238E27FC236}">
                      <a16:creationId xmlns:a16="http://schemas.microsoft.com/office/drawing/2014/main" id="{48ABB6A1-D104-40DA-BA6A-DB0A63238FA2}"/>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文本框 103">
                  <a:extLst>
                    <a:ext uri="{FF2B5EF4-FFF2-40B4-BE49-F238E27FC236}">
                      <a16:creationId xmlns:a16="http://schemas.microsoft.com/office/drawing/2014/main" id="{BEDECFBE-437B-4F98-AF45-B8E94285DD1F}"/>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T2</a:t>
                  </a:r>
                  <a:endParaRPr lang="zh-CN" altLang="en-US" sz="1600" b="1" dirty="0">
                    <a:solidFill>
                      <a:schemeClr val="bg1"/>
                    </a:solidFill>
                  </a:endParaRPr>
                </a:p>
              </p:txBody>
            </p:sp>
            <p:sp>
              <p:nvSpPr>
                <p:cNvPr id="105" name="文本框 104">
                  <a:extLst>
                    <a:ext uri="{FF2B5EF4-FFF2-40B4-BE49-F238E27FC236}">
                      <a16:creationId xmlns:a16="http://schemas.microsoft.com/office/drawing/2014/main" id="{0B452130-425D-4D48-B239-B095D66F4E9C}"/>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grpSp>
            <p:nvGrpSpPr>
              <p:cNvPr id="82" name="组合 81">
                <a:extLst>
                  <a:ext uri="{FF2B5EF4-FFF2-40B4-BE49-F238E27FC236}">
                    <a16:creationId xmlns:a16="http://schemas.microsoft.com/office/drawing/2014/main" id="{FCC9997D-E016-4EB5-95BD-B8E71FE660E6}"/>
                  </a:ext>
                </a:extLst>
              </p:cNvPr>
              <p:cNvGrpSpPr/>
              <p:nvPr/>
            </p:nvGrpSpPr>
            <p:grpSpPr>
              <a:xfrm>
                <a:off x="3775904" y="4863508"/>
                <a:ext cx="1903996" cy="611034"/>
                <a:chOff x="975543" y="1429061"/>
                <a:chExt cx="1903996" cy="611034"/>
              </a:xfrm>
            </p:grpSpPr>
            <p:sp>
              <p:nvSpPr>
                <p:cNvPr id="96" name="íslïḓé">
                  <a:extLst>
                    <a:ext uri="{FF2B5EF4-FFF2-40B4-BE49-F238E27FC236}">
                      <a16:creationId xmlns:a16="http://schemas.microsoft.com/office/drawing/2014/main" id="{A99ADBFF-3BB7-4A35-B91C-748089104593}"/>
                    </a:ext>
                  </a:extLst>
                </p:cNvPr>
                <p:cNvSpPr/>
                <p:nvPr/>
              </p:nvSpPr>
              <p:spPr>
                <a:xfrm flipH="1">
                  <a:off x="975543" y="1429061"/>
                  <a:ext cx="1903996" cy="611034"/>
                </a:xfrm>
                <a:prstGeom prst="roundRect">
                  <a:avLst>
                    <a:gd name="adj" fmla="val 50000"/>
                  </a:avLst>
                </a:prstGeom>
                <a:solidFill>
                  <a:schemeClr val="accent6">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rmAutofit/>
                </a:bodyPr>
                <a:lstStyle/>
                <a:p>
                  <a:pPr algn="ctr" defTabSz="761931">
                    <a:lnSpc>
                      <a:spcPct val="120000"/>
                    </a:lnSpc>
                  </a:pP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7" name="任意多边形: 形状 96">
                  <a:extLst>
                    <a:ext uri="{FF2B5EF4-FFF2-40B4-BE49-F238E27FC236}">
                      <a16:creationId xmlns:a16="http://schemas.microsoft.com/office/drawing/2014/main" id="{C119BEC2-AA1B-4368-9F17-2D2B891ACA8A}"/>
                    </a:ext>
                  </a:extLst>
                </p:cNvPr>
                <p:cNvSpPr/>
                <p:nvPr/>
              </p:nvSpPr>
              <p:spPr>
                <a:xfrm>
                  <a:off x="1184870" y="1505895"/>
                  <a:ext cx="366738" cy="457366"/>
                </a:xfrm>
                <a:custGeom>
                  <a:avLst/>
                  <a:gdLst>
                    <a:gd name="connsiteX0" fmla="*/ 319485 w 437223"/>
                    <a:gd name="connsiteY0" fmla="*/ 364047 h 607568"/>
                    <a:gd name="connsiteX1" fmla="*/ 336315 w 437223"/>
                    <a:gd name="connsiteY1" fmla="*/ 380842 h 607568"/>
                    <a:gd name="connsiteX2" fmla="*/ 319485 w 437223"/>
                    <a:gd name="connsiteY2" fmla="*/ 397637 h 607568"/>
                    <a:gd name="connsiteX3" fmla="*/ 302655 w 437223"/>
                    <a:gd name="connsiteY3" fmla="*/ 380842 h 607568"/>
                    <a:gd name="connsiteX4" fmla="*/ 319485 w 437223"/>
                    <a:gd name="connsiteY4" fmla="*/ 364047 h 607568"/>
                    <a:gd name="connsiteX5" fmla="*/ 117661 w 437223"/>
                    <a:gd name="connsiteY5" fmla="*/ 364047 h 607568"/>
                    <a:gd name="connsiteX6" fmla="*/ 134568 w 437223"/>
                    <a:gd name="connsiteY6" fmla="*/ 380918 h 607568"/>
                    <a:gd name="connsiteX7" fmla="*/ 117661 w 437223"/>
                    <a:gd name="connsiteY7" fmla="*/ 397636 h 607568"/>
                    <a:gd name="connsiteX8" fmla="*/ 100908 w 437223"/>
                    <a:gd name="connsiteY8" fmla="*/ 380918 h 607568"/>
                    <a:gd name="connsiteX9" fmla="*/ 117661 w 437223"/>
                    <a:gd name="connsiteY9" fmla="*/ 364047 h 607568"/>
                    <a:gd name="connsiteX10" fmla="*/ 252201 w 437223"/>
                    <a:gd name="connsiteY10" fmla="*/ 229690 h 607568"/>
                    <a:gd name="connsiteX11" fmla="*/ 268996 w 437223"/>
                    <a:gd name="connsiteY11" fmla="*/ 246485 h 607568"/>
                    <a:gd name="connsiteX12" fmla="*/ 252201 w 437223"/>
                    <a:gd name="connsiteY12" fmla="*/ 263280 h 607568"/>
                    <a:gd name="connsiteX13" fmla="*/ 235406 w 437223"/>
                    <a:gd name="connsiteY13" fmla="*/ 246485 h 607568"/>
                    <a:gd name="connsiteX14" fmla="*/ 252201 w 437223"/>
                    <a:gd name="connsiteY14" fmla="*/ 229690 h 607568"/>
                    <a:gd name="connsiteX15" fmla="*/ 252256 w 437223"/>
                    <a:gd name="connsiteY15" fmla="*/ 196076 h 607568"/>
                    <a:gd name="connsiteX16" fmla="*/ 201866 w 437223"/>
                    <a:gd name="connsiteY16" fmla="*/ 246554 h 607568"/>
                    <a:gd name="connsiteX17" fmla="*/ 206782 w 437223"/>
                    <a:gd name="connsiteY17" fmla="*/ 268187 h 607568"/>
                    <a:gd name="connsiteX18" fmla="*/ 139493 w 437223"/>
                    <a:gd name="connsiteY18" fmla="*/ 335388 h 607568"/>
                    <a:gd name="connsiteX19" fmla="*/ 117678 w 437223"/>
                    <a:gd name="connsiteY19" fmla="*/ 330478 h 607568"/>
                    <a:gd name="connsiteX20" fmla="*/ 67289 w 437223"/>
                    <a:gd name="connsiteY20" fmla="*/ 380956 h 607568"/>
                    <a:gd name="connsiteX21" fmla="*/ 117678 w 437223"/>
                    <a:gd name="connsiteY21" fmla="*/ 431280 h 607568"/>
                    <a:gd name="connsiteX22" fmla="*/ 168222 w 437223"/>
                    <a:gd name="connsiteY22" fmla="*/ 380956 h 607568"/>
                    <a:gd name="connsiteX23" fmla="*/ 163152 w 437223"/>
                    <a:gd name="connsiteY23" fmla="*/ 359169 h 607568"/>
                    <a:gd name="connsiteX24" fmla="*/ 230441 w 437223"/>
                    <a:gd name="connsiteY24" fmla="*/ 291968 h 607568"/>
                    <a:gd name="connsiteX25" fmla="*/ 252256 w 437223"/>
                    <a:gd name="connsiteY25" fmla="*/ 296878 h 607568"/>
                    <a:gd name="connsiteX26" fmla="*/ 258094 w 437223"/>
                    <a:gd name="connsiteY26" fmla="*/ 296571 h 607568"/>
                    <a:gd name="connsiteX27" fmla="*/ 287129 w 437223"/>
                    <a:gd name="connsiteY27" fmla="*/ 342292 h 607568"/>
                    <a:gd name="connsiteX28" fmla="*/ 269001 w 437223"/>
                    <a:gd name="connsiteY28" fmla="*/ 380956 h 607568"/>
                    <a:gd name="connsiteX29" fmla="*/ 319545 w 437223"/>
                    <a:gd name="connsiteY29" fmla="*/ 431280 h 607568"/>
                    <a:gd name="connsiteX30" fmla="*/ 369934 w 437223"/>
                    <a:gd name="connsiteY30" fmla="*/ 380956 h 607568"/>
                    <a:gd name="connsiteX31" fmla="*/ 319545 w 437223"/>
                    <a:gd name="connsiteY31" fmla="*/ 330478 h 607568"/>
                    <a:gd name="connsiteX32" fmla="*/ 288358 w 437223"/>
                    <a:gd name="connsiteY32" fmla="*/ 281535 h 607568"/>
                    <a:gd name="connsiteX33" fmla="*/ 302645 w 437223"/>
                    <a:gd name="connsiteY33" fmla="*/ 246554 h 607568"/>
                    <a:gd name="connsiteX34" fmla="*/ 252256 w 437223"/>
                    <a:gd name="connsiteY34" fmla="*/ 196076 h 607568"/>
                    <a:gd name="connsiteX35" fmla="*/ 16745 w 437223"/>
                    <a:gd name="connsiteY35" fmla="*/ 61674 h 607568"/>
                    <a:gd name="connsiteX36" fmla="*/ 102008 w 437223"/>
                    <a:gd name="connsiteY36" fmla="*/ 61674 h 607568"/>
                    <a:gd name="connsiteX37" fmla="*/ 102008 w 437223"/>
                    <a:gd name="connsiteY37" fmla="*/ 88677 h 607568"/>
                    <a:gd name="connsiteX38" fmla="*/ 149940 w 437223"/>
                    <a:gd name="connsiteY38" fmla="*/ 136546 h 607568"/>
                    <a:gd name="connsiteX39" fmla="*/ 287283 w 437223"/>
                    <a:gd name="connsiteY39" fmla="*/ 136546 h 607568"/>
                    <a:gd name="connsiteX40" fmla="*/ 335215 w 437223"/>
                    <a:gd name="connsiteY40" fmla="*/ 88677 h 607568"/>
                    <a:gd name="connsiteX41" fmla="*/ 335215 w 437223"/>
                    <a:gd name="connsiteY41" fmla="*/ 61674 h 607568"/>
                    <a:gd name="connsiteX42" fmla="*/ 420478 w 437223"/>
                    <a:gd name="connsiteY42" fmla="*/ 61674 h 607568"/>
                    <a:gd name="connsiteX43" fmla="*/ 437223 w 437223"/>
                    <a:gd name="connsiteY43" fmla="*/ 78551 h 607568"/>
                    <a:gd name="connsiteX44" fmla="*/ 437223 w 437223"/>
                    <a:gd name="connsiteY44" fmla="*/ 590845 h 607568"/>
                    <a:gd name="connsiteX45" fmla="*/ 420478 w 437223"/>
                    <a:gd name="connsiteY45" fmla="*/ 607568 h 607568"/>
                    <a:gd name="connsiteX46" fmla="*/ 16745 w 437223"/>
                    <a:gd name="connsiteY46" fmla="*/ 607568 h 607568"/>
                    <a:gd name="connsiteX47" fmla="*/ 0 w 437223"/>
                    <a:gd name="connsiteY47" fmla="*/ 590845 h 607568"/>
                    <a:gd name="connsiteX48" fmla="*/ 0 w 437223"/>
                    <a:gd name="connsiteY48" fmla="*/ 78551 h 607568"/>
                    <a:gd name="connsiteX49" fmla="*/ 16745 w 437223"/>
                    <a:gd name="connsiteY49" fmla="*/ 61674 h 607568"/>
                    <a:gd name="connsiteX50" fmla="*/ 218612 w 437223"/>
                    <a:gd name="connsiteY50" fmla="*/ 0 h 607568"/>
                    <a:gd name="connsiteX51" fmla="*/ 238743 w 437223"/>
                    <a:gd name="connsiteY51" fmla="*/ 20100 h 607568"/>
                    <a:gd name="connsiteX52" fmla="*/ 255494 w 437223"/>
                    <a:gd name="connsiteY52" fmla="*/ 36824 h 607568"/>
                    <a:gd name="connsiteX53" fmla="*/ 301597 w 437223"/>
                    <a:gd name="connsiteY53" fmla="*/ 36824 h 607568"/>
                    <a:gd name="connsiteX54" fmla="*/ 301597 w 437223"/>
                    <a:gd name="connsiteY54" fmla="*/ 88685 h 607568"/>
                    <a:gd name="connsiteX55" fmla="*/ 287305 w 437223"/>
                    <a:gd name="connsiteY55" fmla="*/ 102955 h 607568"/>
                    <a:gd name="connsiteX56" fmla="*/ 149919 w 437223"/>
                    <a:gd name="connsiteY56" fmla="*/ 102955 h 607568"/>
                    <a:gd name="connsiteX57" fmla="*/ 135627 w 437223"/>
                    <a:gd name="connsiteY57" fmla="*/ 88685 h 607568"/>
                    <a:gd name="connsiteX58" fmla="*/ 135627 w 437223"/>
                    <a:gd name="connsiteY58" fmla="*/ 36824 h 607568"/>
                    <a:gd name="connsiteX59" fmla="*/ 181730 w 437223"/>
                    <a:gd name="connsiteY59" fmla="*/ 36824 h 607568"/>
                    <a:gd name="connsiteX60" fmla="*/ 198480 w 437223"/>
                    <a:gd name="connsiteY60" fmla="*/ 20100 h 607568"/>
                    <a:gd name="connsiteX61" fmla="*/ 218612 w 437223"/>
                    <a:gd name="connsiteY6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7223" h="607568">
                      <a:moveTo>
                        <a:pt x="319485" y="364047"/>
                      </a:moveTo>
                      <a:cubicBezTo>
                        <a:pt x="328780" y="364047"/>
                        <a:pt x="336315" y="371566"/>
                        <a:pt x="336315" y="380842"/>
                      </a:cubicBezTo>
                      <a:cubicBezTo>
                        <a:pt x="336315" y="390118"/>
                        <a:pt x="328780" y="397637"/>
                        <a:pt x="319485" y="397637"/>
                      </a:cubicBezTo>
                      <a:cubicBezTo>
                        <a:pt x="310190" y="397637"/>
                        <a:pt x="302655" y="390118"/>
                        <a:pt x="302655" y="380842"/>
                      </a:cubicBezTo>
                      <a:cubicBezTo>
                        <a:pt x="302655" y="371566"/>
                        <a:pt x="310190" y="364047"/>
                        <a:pt x="319485" y="364047"/>
                      </a:cubicBezTo>
                      <a:close/>
                      <a:moveTo>
                        <a:pt x="117661" y="364047"/>
                      </a:moveTo>
                      <a:cubicBezTo>
                        <a:pt x="127037" y="364047"/>
                        <a:pt x="134568" y="371563"/>
                        <a:pt x="134568" y="380918"/>
                      </a:cubicBezTo>
                      <a:cubicBezTo>
                        <a:pt x="134568" y="390121"/>
                        <a:pt x="126883" y="397636"/>
                        <a:pt x="117661" y="397636"/>
                      </a:cubicBezTo>
                      <a:cubicBezTo>
                        <a:pt x="108439" y="397636"/>
                        <a:pt x="100908" y="390121"/>
                        <a:pt x="100908" y="380918"/>
                      </a:cubicBezTo>
                      <a:cubicBezTo>
                        <a:pt x="100908" y="371563"/>
                        <a:pt x="108439" y="364047"/>
                        <a:pt x="117661" y="364047"/>
                      </a:cubicBezTo>
                      <a:close/>
                      <a:moveTo>
                        <a:pt x="252201" y="229690"/>
                      </a:moveTo>
                      <a:cubicBezTo>
                        <a:pt x="261477" y="229690"/>
                        <a:pt x="268996" y="237209"/>
                        <a:pt x="268996" y="246485"/>
                      </a:cubicBezTo>
                      <a:cubicBezTo>
                        <a:pt x="268996" y="255761"/>
                        <a:pt x="261477" y="263280"/>
                        <a:pt x="252201" y="263280"/>
                      </a:cubicBezTo>
                      <a:cubicBezTo>
                        <a:pt x="242925" y="263280"/>
                        <a:pt x="235406" y="255761"/>
                        <a:pt x="235406" y="246485"/>
                      </a:cubicBezTo>
                      <a:cubicBezTo>
                        <a:pt x="235406" y="237209"/>
                        <a:pt x="242925" y="229690"/>
                        <a:pt x="252201" y="229690"/>
                      </a:cubicBezTo>
                      <a:close/>
                      <a:moveTo>
                        <a:pt x="252256" y="196076"/>
                      </a:moveTo>
                      <a:cubicBezTo>
                        <a:pt x="224449" y="196076"/>
                        <a:pt x="201866" y="218783"/>
                        <a:pt x="201866" y="246554"/>
                      </a:cubicBezTo>
                      <a:cubicBezTo>
                        <a:pt x="201866" y="254225"/>
                        <a:pt x="203556" y="261589"/>
                        <a:pt x="206782" y="268187"/>
                      </a:cubicBezTo>
                      <a:lnTo>
                        <a:pt x="139493" y="335388"/>
                      </a:lnTo>
                      <a:cubicBezTo>
                        <a:pt x="132887" y="332319"/>
                        <a:pt x="125513" y="330478"/>
                        <a:pt x="117678" y="330478"/>
                      </a:cubicBezTo>
                      <a:cubicBezTo>
                        <a:pt x="89872" y="330478"/>
                        <a:pt x="67289" y="353185"/>
                        <a:pt x="67289" y="380956"/>
                      </a:cubicBezTo>
                      <a:cubicBezTo>
                        <a:pt x="67289" y="408727"/>
                        <a:pt x="89872" y="431280"/>
                        <a:pt x="117678" y="431280"/>
                      </a:cubicBezTo>
                      <a:cubicBezTo>
                        <a:pt x="145485" y="431280"/>
                        <a:pt x="168222" y="408727"/>
                        <a:pt x="168222" y="380956"/>
                      </a:cubicBezTo>
                      <a:cubicBezTo>
                        <a:pt x="168222" y="373131"/>
                        <a:pt x="166378" y="365767"/>
                        <a:pt x="163152" y="359169"/>
                      </a:cubicBezTo>
                      <a:lnTo>
                        <a:pt x="230441" y="291968"/>
                      </a:lnTo>
                      <a:cubicBezTo>
                        <a:pt x="237047" y="295190"/>
                        <a:pt x="244421" y="296878"/>
                        <a:pt x="252256" y="296878"/>
                      </a:cubicBezTo>
                      <a:cubicBezTo>
                        <a:pt x="254253" y="296878"/>
                        <a:pt x="256096" y="296724"/>
                        <a:pt x="258094" y="296571"/>
                      </a:cubicBezTo>
                      <a:lnTo>
                        <a:pt x="287129" y="342292"/>
                      </a:lnTo>
                      <a:cubicBezTo>
                        <a:pt x="276068" y="351498"/>
                        <a:pt x="269001" y="365460"/>
                        <a:pt x="269001" y="380956"/>
                      </a:cubicBezTo>
                      <a:cubicBezTo>
                        <a:pt x="269001" y="408727"/>
                        <a:pt x="291738" y="431280"/>
                        <a:pt x="319545" y="431280"/>
                      </a:cubicBezTo>
                      <a:cubicBezTo>
                        <a:pt x="347351" y="431280"/>
                        <a:pt x="369934" y="408727"/>
                        <a:pt x="369934" y="380956"/>
                      </a:cubicBezTo>
                      <a:cubicBezTo>
                        <a:pt x="369934" y="353185"/>
                        <a:pt x="347351" y="330478"/>
                        <a:pt x="319545" y="330478"/>
                      </a:cubicBezTo>
                      <a:lnTo>
                        <a:pt x="288358" y="281535"/>
                      </a:lnTo>
                      <a:cubicBezTo>
                        <a:pt x="297269" y="272483"/>
                        <a:pt x="302645" y="260209"/>
                        <a:pt x="302645" y="246554"/>
                      </a:cubicBezTo>
                      <a:cubicBezTo>
                        <a:pt x="302645" y="218783"/>
                        <a:pt x="280062" y="196076"/>
                        <a:pt x="252256" y="196076"/>
                      </a:cubicBezTo>
                      <a:close/>
                      <a:moveTo>
                        <a:pt x="16745" y="61674"/>
                      </a:moveTo>
                      <a:lnTo>
                        <a:pt x="102008" y="61674"/>
                      </a:lnTo>
                      <a:lnTo>
                        <a:pt x="102008" y="88677"/>
                      </a:lnTo>
                      <a:cubicBezTo>
                        <a:pt x="102008" y="115066"/>
                        <a:pt x="123516" y="136546"/>
                        <a:pt x="149940" y="136546"/>
                      </a:cubicBezTo>
                      <a:lnTo>
                        <a:pt x="287283" y="136546"/>
                      </a:lnTo>
                      <a:cubicBezTo>
                        <a:pt x="313707" y="136546"/>
                        <a:pt x="335215" y="115066"/>
                        <a:pt x="335215" y="88677"/>
                      </a:cubicBezTo>
                      <a:lnTo>
                        <a:pt x="335215" y="61674"/>
                      </a:lnTo>
                      <a:lnTo>
                        <a:pt x="420478" y="61674"/>
                      </a:lnTo>
                      <a:cubicBezTo>
                        <a:pt x="429695" y="61674"/>
                        <a:pt x="437223" y="69192"/>
                        <a:pt x="437223" y="78551"/>
                      </a:cubicBezTo>
                      <a:lnTo>
                        <a:pt x="437223" y="590845"/>
                      </a:lnTo>
                      <a:cubicBezTo>
                        <a:pt x="437223" y="600050"/>
                        <a:pt x="429695" y="607568"/>
                        <a:pt x="420478" y="607568"/>
                      </a:cubicBezTo>
                      <a:lnTo>
                        <a:pt x="16745" y="607568"/>
                      </a:lnTo>
                      <a:cubicBezTo>
                        <a:pt x="7528" y="607568"/>
                        <a:pt x="0" y="600050"/>
                        <a:pt x="0" y="590845"/>
                      </a:cubicBezTo>
                      <a:lnTo>
                        <a:pt x="0" y="78551"/>
                      </a:lnTo>
                      <a:cubicBezTo>
                        <a:pt x="0" y="69345"/>
                        <a:pt x="7528" y="61674"/>
                        <a:pt x="16745" y="61674"/>
                      </a:cubicBezTo>
                      <a:close/>
                      <a:moveTo>
                        <a:pt x="218612" y="0"/>
                      </a:moveTo>
                      <a:cubicBezTo>
                        <a:pt x="229677" y="0"/>
                        <a:pt x="238743" y="9052"/>
                        <a:pt x="238743" y="20100"/>
                      </a:cubicBezTo>
                      <a:cubicBezTo>
                        <a:pt x="238743" y="29306"/>
                        <a:pt x="246274" y="36824"/>
                        <a:pt x="255494" y="36824"/>
                      </a:cubicBezTo>
                      <a:lnTo>
                        <a:pt x="301597" y="36824"/>
                      </a:lnTo>
                      <a:lnTo>
                        <a:pt x="301597" y="88685"/>
                      </a:lnTo>
                      <a:cubicBezTo>
                        <a:pt x="301597" y="96510"/>
                        <a:pt x="295143" y="102955"/>
                        <a:pt x="287305" y="102955"/>
                      </a:cubicBezTo>
                      <a:lnTo>
                        <a:pt x="149919" y="102955"/>
                      </a:lnTo>
                      <a:cubicBezTo>
                        <a:pt x="142081" y="102955"/>
                        <a:pt x="135627" y="96510"/>
                        <a:pt x="135627" y="88685"/>
                      </a:cubicBezTo>
                      <a:lnTo>
                        <a:pt x="135627" y="36824"/>
                      </a:lnTo>
                      <a:lnTo>
                        <a:pt x="181730" y="36824"/>
                      </a:lnTo>
                      <a:cubicBezTo>
                        <a:pt x="190950" y="36824"/>
                        <a:pt x="198480" y="29306"/>
                        <a:pt x="198480" y="20100"/>
                      </a:cubicBezTo>
                      <a:cubicBezTo>
                        <a:pt x="198480" y="9052"/>
                        <a:pt x="207547" y="0"/>
                        <a:pt x="218612"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任意多边形: 形状 97">
                  <a:extLst>
                    <a:ext uri="{FF2B5EF4-FFF2-40B4-BE49-F238E27FC236}">
                      <a16:creationId xmlns:a16="http://schemas.microsoft.com/office/drawing/2014/main" id="{233AB464-9CA0-4D74-80E0-5C1FC59EE6FB}"/>
                    </a:ext>
                  </a:extLst>
                </p:cNvPr>
                <p:cNvSpPr/>
                <p:nvPr/>
              </p:nvSpPr>
              <p:spPr>
                <a:xfrm>
                  <a:off x="2271688" y="1520227"/>
                  <a:ext cx="366738" cy="240677"/>
                </a:xfrm>
                <a:custGeom>
                  <a:avLst/>
                  <a:gdLst>
                    <a:gd name="connsiteX0" fmla="*/ 296970 w 607614"/>
                    <a:gd name="connsiteY0" fmla="*/ 508965 h 606761"/>
                    <a:gd name="connsiteX1" fmla="*/ 310644 w 607614"/>
                    <a:gd name="connsiteY1" fmla="*/ 508965 h 606761"/>
                    <a:gd name="connsiteX2" fmla="*/ 341029 w 607614"/>
                    <a:gd name="connsiteY2" fmla="*/ 539289 h 606761"/>
                    <a:gd name="connsiteX3" fmla="*/ 327356 w 607614"/>
                    <a:gd name="connsiteY3" fmla="*/ 552935 h 606761"/>
                    <a:gd name="connsiteX4" fmla="*/ 313682 w 607614"/>
                    <a:gd name="connsiteY4" fmla="*/ 540047 h 606761"/>
                    <a:gd name="connsiteX5" fmla="*/ 313682 w 607614"/>
                    <a:gd name="connsiteY5" fmla="*/ 606761 h 606761"/>
                    <a:gd name="connsiteX6" fmla="*/ 293932 w 607614"/>
                    <a:gd name="connsiteY6" fmla="*/ 606761 h 606761"/>
                    <a:gd name="connsiteX7" fmla="*/ 293932 w 607614"/>
                    <a:gd name="connsiteY7" fmla="*/ 540047 h 606761"/>
                    <a:gd name="connsiteX8" fmla="*/ 280258 w 607614"/>
                    <a:gd name="connsiteY8" fmla="*/ 552935 h 606761"/>
                    <a:gd name="connsiteX9" fmla="*/ 266585 w 607614"/>
                    <a:gd name="connsiteY9" fmla="*/ 539289 h 606761"/>
                    <a:gd name="connsiteX10" fmla="*/ 374413 w 607614"/>
                    <a:gd name="connsiteY10" fmla="*/ 404264 h 606761"/>
                    <a:gd name="connsiteX11" fmla="*/ 395004 w 607614"/>
                    <a:gd name="connsiteY11" fmla="*/ 404264 h 606761"/>
                    <a:gd name="connsiteX12" fmla="*/ 395004 w 607614"/>
                    <a:gd name="connsiteY12" fmla="*/ 424733 h 606761"/>
                    <a:gd name="connsiteX13" fmla="*/ 374413 w 607614"/>
                    <a:gd name="connsiteY13" fmla="*/ 424733 h 606761"/>
                    <a:gd name="connsiteX14" fmla="*/ 293999 w 607614"/>
                    <a:gd name="connsiteY14" fmla="*/ 404264 h 606761"/>
                    <a:gd name="connsiteX15" fmla="*/ 354675 w 607614"/>
                    <a:gd name="connsiteY15" fmla="*/ 404264 h 606761"/>
                    <a:gd name="connsiteX16" fmla="*/ 354675 w 607614"/>
                    <a:gd name="connsiteY16" fmla="*/ 424733 h 606761"/>
                    <a:gd name="connsiteX17" fmla="*/ 293999 w 607614"/>
                    <a:gd name="connsiteY17" fmla="*/ 424733 h 606761"/>
                    <a:gd name="connsiteX18" fmla="*/ 252939 w 607614"/>
                    <a:gd name="connsiteY18" fmla="*/ 404264 h 606761"/>
                    <a:gd name="connsiteX19" fmla="*/ 273408 w 607614"/>
                    <a:gd name="connsiteY19" fmla="*/ 404264 h 606761"/>
                    <a:gd name="connsiteX20" fmla="*/ 273408 w 607614"/>
                    <a:gd name="connsiteY20" fmla="*/ 424733 h 606761"/>
                    <a:gd name="connsiteX21" fmla="*/ 252939 w 607614"/>
                    <a:gd name="connsiteY21" fmla="*/ 424733 h 606761"/>
                    <a:gd name="connsiteX22" fmla="*/ 212732 w 607614"/>
                    <a:gd name="connsiteY22" fmla="*/ 404264 h 606761"/>
                    <a:gd name="connsiteX23" fmla="*/ 233201 w 607614"/>
                    <a:gd name="connsiteY23" fmla="*/ 404264 h 606761"/>
                    <a:gd name="connsiteX24" fmla="*/ 233201 w 607614"/>
                    <a:gd name="connsiteY24" fmla="*/ 424733 h 606761"/>
                    <a:gd name="connsiteX25" fmla="*/ 212732 w 607614"/>
                    <a:gd name="connsiteY25" fmla="*/ 424733 h 606761"/>
                    <a:gd name="connsiteX26" fmla="*/ 182306 w 607614"/>
                    <a:gd name="connsiteY26" fmla="*/ 373910 h 606761"/>
                    <a:gd name="connsiteX27" fmla="*/ 182306 w 607614"/>
                    <a:gd name="connsiteY27" fmla="*/ 455063 h 606761"/>
                    <a:gd name="connsiteX28" fmla="*/ 425308 w 607614"/>
                    <a:gd name="connsiteY28" fmla="*/ 455063 h 606761"/>
                    <a:gd name="connsiteX29" fmla="*/ 425308 w 607614"/>
                    <a:gd name="connsiteY29" fmla="*/ 373910 h 606761"/>
                    <a:gd name="connsiteX30" fmla="*/ 587108 w 607614"/>
                    <a:gd name="connsiteY30" fmla="*/ 343588 h 606761"/>
                    <a:gd name="connsiteX31" fmla="*/ 607614 w 607614"/>
                    <a:gd name="connsiteY31" fmla="*/ 343588 h 606761"/>
                    <a:gd name="connsiteX32" fmla="*/ 607614 w 607614"/>
                    <a:gd name="connsiteY32" fmla="*/ 596902 h 606761"/>
                    <a:gd name="connsiteX33" fmla="*/ 597741 w 607614"/>
                    <a:gd name="connsiteY33" fmla="*/ 606761 h 606761"/>
                    <a:gd name="connsiteX34" fmla="*/ 334206 w 607614"/>
                    <a:gd name="connsiteY34" fmla="*/ 606761 h 606761"/>
                    <a:gd name="connsiteX35" fmla="*/ 334206 w 607614"/>
                    <a:gd name="connsiteY35" fmla="*/ 586284 h 606761"/>
                    <a:gd name="connsiteX36" fmla="*/ 587108 w 607614"/>
                    <a:gd name="connsiteY36" fmla="*/ 586284 h 606761"/>
                    <a:gd name="connsiteX37" fmla="*/ 0 w 607614"/>
                    <a:gd name="connsiteY37" fmla="*/ 343588 h 606761"/>
                    <a:gd name="connsiteX38" fmla="*/ 20506 w 607614"/>
                    <a:gd name="connsiteY38" fmla="*/ 343588 h 606761"/>
                    <a:gd name="connsiteX39" fmla="*/ 20506 w 607614"/>
                    <a:gd name="connsiteY39" fmla="*/ 586284 h 606761"/>
                    <a:gd name="connsiteX40" fmla="*/ 273408 w 607614"/>
                    <a:gd name="connsiteY40" fmla="*/ 586284 h 606761"/>
                    <a:gd name="connsiteX41" fmla="*/ 273408 w 607614"/>
                    <a:gd name="connsiteY41" fmla="*/ 606761 h 606761"/>
                    <a:gd name="connsiteX42" fmla="*/ 9873 w 607614"/>
                    <a:gd name="connsiteY42" fmla="*/ 606761 h 606761"/>
                    <a:gd name="connsiteX43" fmla="*/ 0 w 607614"/>
                    <a:gd name="connsiteY43" fmla="*/ 596902 h 606761"/>
                    <a:gd name="connsiteX44" fmla="*/ 385135 w 607614"/>
                    <a:gd name="connsiteY44" fmla="*/ 303381 h 606761"/>
                    <a:gd name="connsiteX45" fmla="*/ 404873 w 607614"/>
                    <a:gd name="connsiteY45" fmla="*/ 303381 h 606761"/>
                    <a:gd name="connsiteX46" fmla="*/ 404873 w 607614"/>
                    <a:gd name="connsiteY46" fmla="*/ 323850 h 606761"/>
                    <a:gd name="connsiteX47" fmla="*/ 385135 w 607614"/>
                    <a:gd name="connsiteY47" fmla="*/ 323850 h 606761"/>
                    <a:gd name="connsiteX48" fmla="*/ 344075 w 607614"/>
                    <a:gd name="connsiteY48" fmla="*/ 303381 h 606761"/>
                    <a:gd name="connsiteX49" fmla="*/ 364544 w 607614"/>
                    <a:gd name="connsiteY49" fmla="*/ 303381 h 606761"/>
                    <a:gd name="connsiteX50" fmla="*/ 364544 w 607614"/>
                    <a:gd name="connsiteY50" fmla="*/ 323850 h 606761"/>
                    <a:gd name="connsiteX51" fmla="*/ 344075 w 607614"/>
                    <a:gd name="connsiteY51" fmla="*/ 323850 h 606761"/>
                    <a:gd name="connsiteX52" fmla="*/ 283277 w 607614"/>
                    <a:gd name="connsiteY52" fmla="*/ 293511 h 606761"/>
                    <a:gd name="connsiteX53" fmla="*/ 303868 w 607614"/>
                    <a:gd name="connsiteY53" fmla="*/ 293511 h 606761"/>
                    <a:gd name="connsiteX54" fmla="*/ 303868 w 607614"/>
                    <a:gd name="connsiteY54" fmla="*/ 333718 h 606761"/>
                    <a:gd name="connsiteX55" fmla="*/ 283277 w 607614"/>
                    <a:gd name="connsiteY55" fmla="*/ 333718 h 606761"/>
                    <a:gd name="connsiteX56" fmla="*/ 243070 w 607614"/>
                    <a:gd name="connsiteY56" fmla="*/ 293511 h 606761"/>
                    <a:gd name="connsiteX57" fmla="*/ 263539 w 607614"/>
                    <a:gd name="connsiteY57" fmla="*/ 293511 h 606761"/>
                    <a:gd name="connsiteX58" fmla="*/ 263539 w 607614"/>
                    <a:gd name="connsiteY58" fmla="*/ 333718 h 606761"/>
                    <a:gd name="connsiteX59" fmla="*/ 243070 w 607614"/>
                    <a:gd name="connsiteY59" fmla="*/ 333718 h 606761"/>
                    <a:gd name="connsiteX60" fmla="*/ 202741 w 607614"/>
                    <a:gd name="connsiteY60" fmla="*/ 293511 h 606761"/>
                    <a:gd name="connsiteX61" fmla="*/ 222601 w 607614"/>
                    <a:gd name="connsiteY61" fmla="*/ 293511 h 606761"/>
                    <a:gd name="connsiteX62" fmla="*/ 222601 w 607614"/>
                    <a:gd name="connsiteY62" fmla="*/ 333718 h 606761"/>
                    <a:gd name="connsiteX63" fmla="*/ 202741 w 607614"/>
                    <a:gd name="connsiteY63" fmla="*/ 333718 h 606761"/>
                    <a:gd name="connsiteX64" fmla="*/ 509628 w 607614"/>
                    <a:gd name="connsiteY64" fmla="*/ 276088 h 606761"/>
                    <a:gd name="connsiteX65" fmla="*/ 523300 w 607614"/>
                    <a:gd name="connsiteY65" fmla="*/ 290492 h 606761"/>
                    <a:gd name="connsiteX66" fmla="*/ 510387 w 607614"/>
                    <a:gd name="connsiteY66" fmla="*/ 303380 h 606761"/>
                    <a:gd name="connsiteX67" fmla="*/ 607614 w 607614"/>
                    <a:gd name="connsiteY67" fmla="*/ 303380 h 606761"/>
                    <a:gd name="connsiteX68" fmla="*/ 607614 w 607614"/>
                    <a:gd name="connsiteY68" fmla="*/ 323849 h 606761"/>
                    <a:gd name="connsiteX69" fmla="*/ 510387 w 607614"/>
                    <a:gd name="connsiteY69" fmla="*/ 323849 h 606761"/>
                    <a:gd name="connsiteX70" fmla="*/ 523300 w 607614"/>
                    <a:gd name="connsiteY70" fmla="*/ 336737 h 606761"/>
                    <a:gd name="connsiteX71" fmla="*/ 509628 w 607614"/>
                    <a:gd name="connsiteY71" fmla="*/ 351141 h 606761"/>
                    <a:gd name="connsiteX72" fmla="*/ 479244 w 607614"/>
                    <a:gd name="connsiteY72" fmla="*/ 320817 h 606761"/>
                    <a:gd name="connsiteX73" fmla="*/ 479244 w 607614"/>
                    <a:gd name="connsiteY73" fmla="*/ 306413 h 606761"/>
                    <a:gd name="connsiteX74" fmla="*/ 97986 w 607614"/>
                    <a:gd name="connsiteY74" fmla="*/ 276088 h 606761"/>
                    <a:gd name="connsiteX75" fmla="*/ 128370 w 607614"/>
                    <a:gd name="connsiteY75" fmla="*/ 306413 h 606761"/>
                    <a:gd name="connsiteX76" fmla="*/ 128370 w 607614"/>
                    <a:gd name="connsiteY76" fmla="*/ 320817 h 606761"/>
                    <a:gd name="connsiteX77" fmla="*/ 97986 w 607614"/>
                    <a:gd name="connsiteY77" fmla="*/ 351141 h 606761"/>
                    <a:gd name="connsiteX78" fmla="*/ 84314 w 607614"/>
                    <a:gd name="connsiteY78" fmla="*/ 336737 h 606761"/>
                    <a:gd name="connsiteX79" fmla="*/ 97227 w 607614"/>
                    <a:gd name="connsiteY79" fmla="*/ 323849 h 606761"/>
                    <a:gd name="connsiteX80" fmla="*/ 0 w 607614"/>
                    <a:gd name="connsiteY80" fmla="*/ 323849 h 606761"/>
                    <a:gd name="connsiteX81" fmla="*/ 0 w 607614"/>
                    <a:gd name="connsiteY81" fmla="*/ 303380 h 606761"/>
                    <a:gd name="connsiteX82" fmla="*/ 97227 w 607614"/>
                    <a:gd name="connsiteY82" fmla="*/ 303380 h 606761"/>
                    <a:gd name="connsiteX83" fmla="*/ 84314 w 607614"/>
                    <a:gd name="connsiteY83" fmla="*/ 290492 h 606761"/>
                    <a:gd name="connsiteX84" fmla="*/ 182306 w 607614"/>
                    <a:gd name="connsiteY84" fmla="*/ 273039 h 606761"/>
                    <a:gd name="connsiteX85" fmla="*/ 182306 w 607614"/>
                    <a:gd name="connsiteY85" fmla="*/ 354191 h 606761"/>
                    <a:gd name="connsiteX86" fmla="*/ 425308 w 607614"/>
                    <a:gd name="connsiteY86" fmla="*/ 354191 h 606761"/>
                    <a:gd name="connsiteX87" fmla="*/ 425308 w 607614"/>
                    <a:gd name="connsiteY87" fmla="*/ 273039 h 606761"/>
                    <a:gd name="connsiteX88" fmla="*/ 385135 w 607614"/>
                    <a:gd name="connsiteY88" fmla="*/ 202497 h 606761"/>
                    <a:gd name="connsiteX89" fmla="*/ 404873 w 607614"/>
                    <a:gd name="connsiteY89" fmla="*/ 202497 h 606761"/>
                    <a:gd name="connsiteX90" fmla="*/ 404873 w 607614"/>
                    <a:gd name="connsiteY90" fmla="*/ 222235 h 606761"/>
                    <a:gd name="connsiteX91" fmla="*/ 385135 w 607614"/>
                    <a:gd name="connsiteY91" fmla="*/ 222235 h 606761"/>
                    <a:gd name="connsiteX92" fmla="*/ 344075 w 607614"/>
                    <a:gd name="connsiteY92" fmla="*/ 202497 h 606761"/>
                    <a:gd name="connsiteX93" fmla="*/ 364544 w 607614"/>
                    <a:gd name="connsiteY93" fmla="*/ 202497 h 606761"/>
                    <a:gd name="connsiteX94" fmla="*/ 364544 w 607614"/>
                    <a:gd name="connsiteY94" fmla="*/ 222235 h 606761"/>
                    <a:gd name="connsiteX95" fmla="*/ 344075 w 607614"/>
                    <a:gd name="connsiteY95" fmla="*/ 222235 h 606761"/>
                    <a:gd name="connsiteX96" fmla="*/ 283277 w 607614"/>
                    <a:gd name="connsiteY96" fmla="*/ 191897 h 606761"/>
                    <a:gd name="connsiteX97" fmla="*/ 303868 w 607614"/>
                    <a:gd name="connsiteY97" fmla="*/ 191897 h 606761"/>
                    <a:gd name="connsiteX98" fmla="*/ 303868 w 607614"/>
                    <a:gd name="connsiteY98" fmla="*/ 232835 h 606761"/>
                    <a:gd name="connsiteX99" fmla="*/ 283277 w 607614"/>
                    <a:gd name="connsiteY99" fmla="*/ 232835 h 606761"/>
                    <a:gd name="connsiteX100" fmla="*/ 243070 w 607614"/>
                    <a:gd name="connsiteY100" fmla="*/ 191897 h 606761"/>
                    <a:gd name="connsiteX101" fmla="*/ 263539 w 607614"/>
                    <a:gd name="connsiteY101" fmla="*/ 191897 h 606761"/>
                    <a:gd name="connsiteX102" fmla="*/ 263539 w 607614"/>
                    <a:gd name="connsiteY102" fmla="*/ 232835 h 606761"/>
                    <a:gd name="connsiteX103" fmla="*/ 243070 w 607614"/>
                    <a:gd name="connsiteY103" fmla="*/ 232835 h 606761"/>
                    <a:gd name="connsiteX104" fmla="*/ 202741 w 607614"/>
                    <a:gd name="connsiteY104" fmla="*/ 191897 h 606761"/>
                    <a:gd name="connsiteX105" fmla="*/ 222601 w 607614"/>
                    <a:gd name="connsiteY105" fmla="*/ 191897 h 606761"/>
                    <a:gd name="connsiteX106" fmla="*/ 222601 w 607614"/>
                    <a:gd name="connsiteY106" fmla="*/ 232835 h 606761"/>
                    <a:gd name="connsiteX107" fmla="*/ 202741 w 607614"/>
                    <a:gd name="connsiteY107" fmla="*/ 232835 h 606761"/>
                    <a:gd name="connsiteX108" fmla="*/ 182306 w 607614"/>
                    <a:gd name="connsiteY108" fmla="*/ 172168 h 606761"/>
                    <a:gd name="connsiteX109" fmla="*/ 182306 w 607614"/>
                    <a:gd name="connsiteY109" fmla="*/ 252562 h 606761"/>
                    <a:gd name="connsiteX110" fmla="*/ 425308 w 607614"/>
                    <a:gd name="connsiteY110" fmla="*/ 252562 h 606761"/>
                    <a:gd name="connsiteX111" fmla="*/ 425308 w 607614"/>
                    <a:gd name="connsiteY111" fmla="*/ 172168 h 606761"/>
                    <a:gd name="connsiteX112" fmla="*/ 172434 w 607614"/>
                    <a:gd name="connsiteY112" fmla="*/ 151690 h 606761"/>
                    <a:gd name="connsiteX113" fmla="*/ 435180 w 607614"/>
                    <a:gd name="connsiteY113" fmla="*/ 151690 h 606761"/>
                    <a:gd name="connsiteX114" fmla="*/ 445811 w 607614"/>
                    <a:gd name="connsiteY114" fmla="*/ 161550 h 606761"/>
                    <a:gd name="connsiteX115" fmla="*/ 445811 w 607614"/>
                    <a:gd name="connsiteY115" fmla="*/ 263180 h 606761"/>
                    <a:gd name="connsiteX116" fmla="*/ 445811 w 607614"/>
                    <a:gd name="connsiteY116" fmla="*/ 364051 h 606761"/>
                    <a:gd name="connsiteX117" fmla="*/ 445811 w 607614"/>
                    <a:gd name="connsiteY117" fmla="*/ 464922 h 606761"/>
                    <a:gd name="connsiteX118" fmla="*/ 435180 w 607614"/>
                    <a:gd name="connsiteY118" fmla="*/ 475540 h 606761"/>
                    <a:gd name="connsiteX119" fmla="*/ 172434 w 607614"/>
                    <a:gd name="connsiteY119" fmla="*/ 475540 h 606761"/>
                    <a:gd name="connsiteX120" fmla="*/ 161803 w 607614"/>
                    <a:gd name="connsiteY120" fmla="*/ 464922 h 606761"/>
                    <a:gd name="connsiteX121" fmla="*/ 161803 w 607614"/>
                    <a:gd name="connsiteY121" fmla="*/ 364051 h 606761"/>
                    <a:gd name="connsiteX122" fmla="*/ 161803 w 607614"/>
                    <a:gd name="connsiteY122" fmla="*/ 263180 h 606761"/>
                    <a:gd name="connsiteX123" fmla="*/ 161803 w 607614"/>
                    <a:gd name="connsiteY123" fmla="*/ 161550 h 606761"/>
                    <a:gd name="connsiteX124" fmla="*/ 172434 w 607614"/>
                    <a:gd name="connsiteY124" fmla="*/ 151690 h 606761"/>
                    <a:gd name="connsiteX125" fmla="*/ 526347 w 607614"/>
                    <a:gd name="connsiteY125" fmla="*/ 40207 h 606761"/>
                    <a:gd name="connsiteX126" fmla="*/ 567407 w 607614"/>
                    <a:gd name="connsiteY126" fmla="*/ 40207 h 606761"/>
                    <a:gd name="connsiteX127" fmla="*/ 567407 w 607614"/>
                    <a:gd name="connsiteY127" fmla="*/ 60676 h 606761"/>
                    <a:gd name="connsiteX128" fmla="*/ 526347 w 607614"/>
                    <a:gd name="connsiteY128" fmla="*/ 60676 h 606761"/>
                    <a:gd name="connsiteX129" fmla="*/ 121474 w 607614"/>
                    <a:gd name="connsiteY129" fmla="*/ 40207 h 606761"/>
                    <a:gd name="connsiteX130" fmla="*/ 142065 w 607614"/>
                    <a:gd name="connsiteY130" fmla="*/ 40207 h 606761"/>
                    <a:gd name="connsiteX131" fmla="*/ 142065 w 607614"/>
                    <a:gd name="connsiteY131" fmla="*/ 60676 h 606761"/>
                    <a:gd name="connsiteX132" fmla="*/ 121474 w 607614"/>
                    <a:gd name="connsiteY132" fmla="*/ 60676 h 606761"/>
                    <a:gd name="connsiteX133" fmla="*/ 81267 w 607614"/>
                    <a:gd name="connsiteY133" fmla="*/ 40207 h 606761"/>
                    <a:gd name="connsiteX134" fmla="*/ 101005 w 607614"/>
                    <a:gd name="connsiteY134" fmla="*/ 40207 h 606761"/>
                    <a:gd name="connsiteX135" fmla="*/ 101005 w 607614"/>
                    <a:gd name="connsiteY135" fmla="*/ 60676 h 606761"/>
                    <a:gd name="connsiteX136" fmla="*/ 81267 w 607614"/>
                    <a:gd name="connsiteY136" fmla="*/ 60676 h 606761"/>
                    <a:gd name="connsiteX137" fmla="*/ 40207 w 607614"/>
                    <a:gd name="connsiteY137" fmla="*/ 40207 h 606761"/>
                    <a:gd name="connsiteX138" fmla="*/ 60798 w 607614"/>
                    <a:gd name="connsiteY138" fmla="*/ 40207 h 606761"/>
                    <a:gd name="connsiteX139" fmla="*/ 60798 w 607614"/>
                    <a:gd name="connsiteY139" fmla="*/ 60676 h 606761"/>
                    <a:gd name="connsiteX140" fmla="*/ 40207 w 607614"/>
                    <a:gd name="connsiteY140" fmla="*/ 60676 h 606761"/>
                    <a:gd name="connsiteX141" fmla="*/ 334206 w 607614"/>
                    <a:gd name="connsiteY141" fmla="*/ 0 h 606761"/>
                    <a:gd name="connsiteX142" fmla="*/ 597741 w 607614"/>
                    <a:gd name="connsiteY142" fmla="*/ 0 h 606761"/>
                    <a:gd name="connsiteX143" fmla="*/ 607614 w 607614"/>
                    <a:gd name="connsiteY143" fmla="*/ 9860 h 606761"/>
                    <a:gd name="connsiteX144" fmla="*/ 607614 w 607614"/>
                    <a:gd name="connsiteY144" fmla="*/ 282911 h 606761"/>
                    <a:gd name="connsiteX145" fmla="*/ 587108 w 607614"/>
                    <a:gd name="connsiteY145" fmla="*/ 282911 h 606761"/>
                    <a:gd name="connsiteX146" fmla="*/ 587108 w 607614"/>
                    <a:gd name="connsiteY146" fmla="*/ 100877 h 606761"/>
                    <a:gd name="connsiteX147" fmla="*/ 364585 w 607614"/>
                    <a:gd name="connsiteY147" fmla="*/ 100877 h 606761"/>
                    <a:gd name="connsiteX148" fmla="*/ 364585 w 607614"/>
                    <a:gd name="connsiteY148" fmla="*/ 81157 h 606761"/>
                    <a:gd name="connsiteX149" fmla="*/ 587108 w 607614"/>
                    <a:gd name="connsiteY149" fmla="*/ 81157 h 606761"/>
                    <a:gd name="connsiteX150" fmla="*/ 587108 w 607614"/>
                    <a:gd name="connsiteY150" fmla="*/ 20479 h 606761"/>
                    <a:gd name="connsiteX151" fmla="*/ 334206 w 607614"/>
                    <a:gd name="connsiteY151" fmla="*/ 20479 h 606761"/>
                    <a:gd name="connsiteX152" fmla="*/ 293932 w 607614"/>
                    <a:gd name="connsiteY152" fmla="*/ 0 h 606761"/>
                    <a:gd name="connsiteX153" fmla="*/ 313682 w 607614"/>
                    <a:gd name="connsiteY153" fmla="*/ 0 h 606761"/>
                    <a:gd name="connsiteX154" fmla="*/ 313682 w 607614"/>
                    <a:gd name="connsiteY154" fmla="*/ 87222 h 606761"/>
                    <a:gd name="connsiteX155" fmla="*/ 327356 w 607614"/>
                    <a:gd name="connsiteY155" fmla="*/ 73570 h 606761"/>
                    <a:gd name="connsiteX156" fmla="*/ 341029 w 607614"/>
                    <a:gd name="connsiteY156" fmla="*/ 87980 h 606761"/>
                    <a:gd name="connsiteX157" fmla="*/ 310644 w 607614"/>
                    <a:gd name="connsiteY157" fmla="*/ 118318 h 606761"/>
                    <a:gd name="connsiteX158" fmla="*/ 303807 w 607614"/>
                    <a:gd name="connsiteY158" fmla="*/ 121352 h 606761"/>
                    <a:gd name="connsiteX159" fmla="*/ 296970 w 607614"/>
                    <a:gd name="connsiteY159" fmla="*/ 118318 h 606761"/>
                    <a:gd name="connsiteX160" fmla="*/ 266585 w 607614"/>
                    <a:gd name="connsiteY160" fmla="*/ 87980 h 606761"/>
                    <a:gd name="connsiteX161" fmla="*/ 280258 w 607614"/>
                    <a:gd name="connsiteY161" fmla="*/ 73570 h 606761"/>
                    <a:gd name="connsiteX162" fmla="*/ 293932 w 607614"/>
                    <a:gd name="connsiteY162" fmla="*/ 87222 h 606761"/>
                    <a:gd name="connsiteX163" fmla="*/ 9873 w 607614"/>
                    <a:gd name="connsiteY163" fmla="*/ 0 h 606761"/>
                    <a:gd name="connsiteX164" fmla="*/ 273408 w 607614"/>
                    <a:gd name="connsiteY164" fmla="*/ 0 h 606761"/>
                    <a:gd name="connsiteX165" fmla="*/ 273408 w 607614"/>
                    <a:gd name="connsiteY165" fmla="*/ 20479 h 606761"/>
                    <a:gd name="connsiteX166" fmla="*/ 20506 w 607614"/>
                    <a:gd name="connsiteY166" fmla="*/ 20479 h 606761"/>
                    <a:gd name="connsiteX167" fmla="*/ 20506 w 607614"/>
                    <a:gd name="connsiteY167" fmla="*/ 81157 h 606761"/>
                    <a:gd name="connsiteX168" fmla="*/ 243029 w 607614"/>
                    <a:gd name="connsiteY168" fmla="*/ 81157 h 606761"/>
                    <a:gd name="connsiteX169" fmla="*/ 243029 w 607614"/>
                    <a:gd name="connsiteY169" fmla="*/ 100877 h 606761"/>
                    <a:gd name="connsiteX170" fmla="*/ 20506 w 607614"/>
                    <a:gd name="connsiteY170" fmla="*/ 100877 h 606761"/>
                    <a:gd name="connsiteX171" fmla="*/ 20506 w 607614"/>
                    <a:gd name="connsiteY171" fmla="*/ 282911 h 606761"/>
                    <a:gd name="connsiteX172" fmla="*/ 0 w 607614"/>
                    <a:gd name="connsiteY172" fmla="*/ 282911 h 606761"/>
                    <a:gd name="connsiteX173" fmla="*/ 0 w 607614"/>
                    <a:gd name="connsiteY173" fmla="*/ 9860 h 606761"/>
                    <a:gd name="connsiteX174" fmla="*/ 9873 w 607614"/>
                    <a:gd name="connsiteY17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614" h="606761">
                      <a:moveTo>
                        <a:pt x="296970" y="508965"/>
                      </a:moveTo>
                      <a:cubicBezTo>
                        <a:pt x="300768" y="504416"/>
                        <a:pt x="306846" y="504416"/>
                        <a:pt x="310644" y="508965"/>
                      </a:cubicBezTo>
                      <a:lnTo>
                        <a:pt x="341029" y="539289"/>
                      </a:lnTo>
                      <a:lnTo>
                        <a:pt x="327356" y="552935"/>
                      </a:lnTo>
                      <a:lnTo>
                        <a:pt x="313682" y="540047"/>
                      </a:lnTo>
                      <a:lnTo>
                        <a:pt x="313682" y="606761"/>
                      </a:lnTo>
                      <a:lnTo>
                        <a:pt x="293932" y="606761"/>
                      </a:lnTo>
                      <a:lnTo>
                        <a:pt x="293932" y="540047"/>
                      </a:lnTo>
                      <a:lnTo>
                        <a:pt x="280258" y="552935"/>
                      </a:lnTo>
                      <a:lnTo>
                        <a:pt x="266585" y="539289"/>
                      </a:lnTo>
                      <a:close/>
                      <a:moveTo>
                        <a:pt x="374413" y="404264"/>
                      </a:moveTo>
                      <a:lnTo>
                        <a:pt x="395004" y="404264"/>
                      </a:lnTo>
                      <a:lnTo>
                        <a:pt x="395004" y="424733"/>
                      </a:lnTo>
                      <a:lnTo>
                        <a:pt x="374413" y="424733"/>
                      </a:lnTo>
                      <a:close/>
                      <a:moveTo>
                        <a:pt x="293999" y="404264"/>
                      </a:moveTo>
                      <a:lnTo>
                        <a:pt x="354675" y="404264"/>
                      </a:lnTo>
                      <a:lnTo>
                        <a:pt x="354675" y="424733"/>
                      </a:lnTo>
                      <a:lnTo>
                        <a:pt x="293999" y="424733"/>
                      </a:lnTo>
                      <a:close/>
                      <a:moveTo>
                        <a:pt x="252939" y="404264"/>
                      </a:moveTo>
                      <a:lnTo>
                        <a:pt x="273408" y="404264"/>
                      </a:lnTo>
                      <a:lnTo>
                        <a:pt x="273408" y="424733"/>
                      </a:lnTo>
                      <a:lnTo>
                        <a:pt x="252939" y="424733"/>
                      </a:lnTo>
                      <a:close/>
                      <a:moveTo>
                        <a:pt x="212732" y="404264"/>
                      </a:moveTo>
                      <a:lnTo>
                        <a:pt x="233201" y="404264"/>
                      </a:lnTo>
                      <a:lnTo>
                        <a:pt x="233201" y="424733"/>
                      </a:lnTo>
                      <a:lnTo>
                        <a:pt x="212732" y="424733"/>
                      </a:lnTo>
                      <a:close/>
                      <a:moveTo>
                        <a:pt x="182306" y="373910"/>
                      </a:moveTo>
                      <a:lnTo>
                        <a:pt x="182306" y="455063"/>
                      </a:lnTo>
                      <a:lnTo>
                        <a:pt x="425308" y="455063"/>
                      </a:lnTo>
                      <a:lnTo>
                        <a:pt x="425308" y="373910"/>
                      </a:lnTo>
                      <a:close/>
                      <a:moveTo>
                        <a:pt x="587108" y="343588"/>
                      </a:moveTo>
                      <a:lnTo>
                        <a:pt x="607614" y="343588"/>
                      </a:lnTo>
                      <a:lnTo>
                        <a:pt x="607614" y="596902"/>
                      </a:lnTo>
                      <a:cubicBezTo>
                        <a:pt x="607614" y="602969"/>
                        <a:pt x="603817" y="606761"/>
                        <a:pt x="597741" y="606761"/>
                      </a:cubicBezTo>
                      <a:lnTo>
                        <a:pt x="334206" y="606761"/>
                      </a:lnTo>
                      <a:lnTo>
                        <a:pt x="334206" y="586284"/>
                      </a:lnTo>
                      <a:lnTo>
                        <a:pt x="587108" y="586284"/>
                      </a:lnTo>
                      <a:close/>
                      <a:moveTo>
                        <a:pt x="0" y="343588"/>
                      </a:moveTo>
                      <a:lnTo>
                        <a:pt x="20506" y="343588"/>
                      </a:lnTo>
                      <a:lnTo>
                        <a:pt x="20506" y="586284"/>
                      </a:lnTo>
                      <a:lnTo>
                        <a:pt x="273408" y="586284"/>
                      </a:lnTo>
                      <a:lnTo>
                        <a:pt x="273408" y="606761"/>
                      </a:lnTo>
                      <a:lnTo>
                        <a:pt x="9873" y="606761"/>
                      </a:lnTo>
                      <a:cubicBezTo>
                        <a:pt x="3797" y="606761"/>
                        <a:pt x="0" y="602969"/>
                        <a:pt x="0" y="596902"/>
                      </a:cubicBezTo>
                      <a:close/>
                      <a:moveTo>
                        <a:pt x="385135" y="303381"/>
                      </a:moveTo>
                      <a:lnTo>
                        <a:pt x="404873" y="303381"/>
                      </a:lnTo>
                      <a:lnTo>
                        <a:pt x="404873" y="323850"/>
                      </a:lnTo>
                      <a:lnTo>
                        <a:pt x="385135" y="323850"/>
                      </a:lnTo>
                      <a:close/>
                      <a:moveTo>
                        <a:pt x="344075" y="303381"/>
                      </a:moveTo>
                      <a:lnTo>
                        <a:pt x="364544" y="303381"/>
                      </a:lnTo>
                      <a:lnTo>
                        <a:pt x="364544" y="323850"/>
                      </a:lnTo>
                      <a:lnTo>
                        <a:pt x="344075" y="323850"/>
                      </a:lnTo>
                      <a:close/>
                      <a:moveTo>
                        <a:pt x="283277" y="293511"/>
                      </a:moveTo>
                      <a:lnTo>
                        <a:pt x="303868" y="293511"/>
                      </a:lnTo>
                      <a:lnTo>
                        <a:pt x="303868" y="333718"/>
                      </a:lnTo>
                      <a:lnTo>
                        <a:pt x="283277" y="333718"/>
                      </a:lnTo>
                      <a:close/>
                      <a:moveTo>
                        <a:pt x="243070" y="293511"/>
                      </a:moveTo>
                      <a:lnTo>
                        <a:pt x="263539" y="293511"/>
                      </a:lnTo>
                      <a:lnTo>
                        <a:pt x="263539" y="333718"/>
                      </a:lnTo>
                      <a:lnTo>
                        <a:pt x="243070" y="333718"/>
                      </a:lnTo>
                      <a:close/>
                      <a:moveTo>
                        <a:pt x="202741" y="293511"/>
                      </a:moveTo>
                      <a:lnTo>
                        <a:pt x="222601" y="293511"/>
                      </a:lnTo>
                      <a:lnTo>
                        <a:pt x="222601" y="333718"/>
                      </a:lnTo>
                      <a:lnTo>
                        <a:pt x="202741" y="333718"/>
                      </a:lnTo>
                      <a:close/>
                      <a:moveTo>
                        <a:pt x="509628" y="276088"/>
                      </a:moveTo>
                      <a:lnTo>
                        <a:pt x="523300" y="290492"/>
                      </a:lnTo>
                      <a:lnTo>
                        <a:pt x="510387" y="303380"/>
                      </a:lnTo>
                      <a:lnTo>
                        <a:pt x="607614" y="303380"/>
                      </a:lnTo>
                      <a:lnTo>
                        <a:pt x="607614" y="323849"/>
                      </a:lnTo>
                      <a:lnTo>
                        <a:pt x="510387" y="323849"/>
                      </a:lnTo>
                      <a:lnTo>
                        <a:pt x="523300" y="336737"/>
                      </a:lnTo>
                      <a:lnTo>
                        <a:pt x="509628" y="351141"/>
                      </a:lnTo>
                      <a:lnTo>
                        <a:pt x="479244" y="320817"/>
                      </a:lnTo>
                      <a:cubicBezTo>
                        <a:pt x="474687" y="316268"/>
                        <a:pt x="474687" y="310203"/>
                        <a:pt x="479244" y="306413"/>
                      </a:cubicBezTo>
                      <a:close/>
                      <a:moveTo>
                        <a:pt x="97986" y="276088"/>
                      </a:moveTo>
                      <a:lnTo>
                        <a:pt x="128370" y="306413"/>
                      </a:lnTo>
                      <a:cubicBezTo>
                        <a:pt x="132927" y="310203"/>
                        <a:pt x="132927" y="316268"/>
                        <a:pt x="128370" y="320817"/>
                      </a:cubicBezTo>
                      <a:lnTo>
                        <a:pt x="97986" y="351141"/>
                      </a:lnTo>
                      <a:lnTo>
                        <a:pt x="84314" y="336737"/>
                      </a:lnTo>
                      <a:lnTo>
                        <a:pt x="97227" y="323849"/>
                      </a:lnTo>
                      <a:lnTo>
                        <a:pt x="0" y="323849"/>
                      </a:lnTo>
                      <a:lnTo>
                        <a:pt x="0" y="303380"/>
                      </a:lnTo>
                      <a:lnTo>
                        <a:pt x="97227" y="303380"/>
                      </a:lnTo>
                      <a:lnTo>
                        <a:pt x="84314" y="290492"/>
                      </a:lnTo>
                      <a:close/>
                      <a:moveTo>
                        <a:pt x="182306" y="273039"/>
                      </a:moveTo>
                      <a:lnTo>
                        <a:pt x="182306" y="354191"/>
                      </a:lnTo>
                      <a:lnTo>
                        <a:pt x="425308" y="354191"/>
                      </a:lnTo>
                      <a:lnTo>
                        <a:pt x="425308" y="273039"/>
                      </a:lnTo>
                      <a:close/>
                      <a:moveTo>
                        <a:pt x="385135" y="202497"/>
                      </a:moveTo>
                      <a:lnTo>
                        <a:pt x="404873" y="202497"/>
                      </a:lnTo>
                      <a:lnTo>
                        <a:pt x="404873" y="222235"/>
                      </a:lnTo>
                      <a:lnTo>
                        <a:pt x="385135" y="222235"/>
                      </a:lnTo>
                      <a:close/>
                      <a:moveTo>
                        <a:pt x="344075" y="202497"/>
                      </a:moveTo>
                      <a:lnTo>
                        <a:pt x="364544" y="202497"/>
                      </a:lnTo>
                      <a:lnTo>
                        <a:pt x="364544" y="222235"/>
                      </a:lnTo>
                      <a:lnTo>
                        <a:pt x="344075" y="222235"/>
                      </a:lnTo>
                      <a:close/>
                      <a:moveTo>
                        <a:pt x="283277" y="191897"/>
                      </a:moveTo>
                      <a:lnTo>
                        <a:pt x="303868" y="191897"/>
                      </a:lnTo>
                      <a:lnTo>
                        <a:pt x="303868" y="232835"/>
                      </a:lnTo>
                      <a:lnTo>
                        <a:pt x="283277" y="232835"/>
                      </a:lnTo>
                      <a:close/>
                      <a:moveTo>
                        <a:pt x="243070" y="191897"/>
                      </a:moveTo>
                      <a:lnTo>
                        <a:pt x="263539" y="191897"/>
                      </a:lnTo>
                      <a:lnTo>
                        <a:pt x="263539" y="232835"/>
                      </a:lnTo>
                      <a:lnTo>
                        <a:pt x="243070" y="232835"/>
                      </a:lnTo>
                      <a:close/>
                      <a:moveTo>
                        <a:pt x="202741" y="191897"/>
                      </a:moveTo>
                      <a:lnTo>
                        <a:pt x="222601" y="191897"/>
                      </a:lnTo>
                      <a:lnTo>
                        <a:pt x="222601" y="232835"/>
                      </a:lnTo>
                      <a:lnTo>
                        <a:pt x="202741" y="232835"/>
                      </a:lnTo>
                      <a:close/>
                      <a:moveTo>
                        <a:pt x="182306" y="172168"/>
                      </a:moveTo>
                      <a:lnTo>
                        <a:pt x="182306" y="252562"/>
                      </a:lnTo>
                      <a:lnTo>
                        <a:pt x="425308" y="252562"/>
                      </a:lnTo>
                      <a:lnTo>
                        <a:pt x="425308" y="172168"/>
                      </a:lnTo>
                      <a:close/>
                      <a:moveTo>
                        <a:pt x="172434" y="151690"/>
                      </a:moveTo>
                      <a:lnTo>
                        <a:pt x="435180" y="151690"/>
                      </a:lnTo>
                      <a:cubicBezTo>
                        <a:pt x="441255" y="151690"/>
                        <a:pt x="445811" y="155482"/>
                        <a:pt x="445811" y="161550"/>
                      </a:cubicBezTo>
                      <a:lnTo>
                        <a:pt x="445811" y="263180"/>
                      </a:lnTo>
                      <a:lnTo>
                        <a:pt x="445811" y="364051"/>
                      </a:lnTo>
                      <a:lnTo>
                        <a:pt x="445811" y="464922"/>
                      </a:lnTo>
                      <a:cubicBezTo>
                        <a:pt x="445811" y="470990"/>
                        <a:pt x="441255" y="475540"/>
                        <a:pt x="435180" y="475540"/>
                      </a:cubicBezTo>
                      <a:lnTo>
                        <a:pt x="172434" y="475540"/>
                      </a:lnTo>
                      <a:cubicBezTo>
                        <a:pt x="166359" y="475540"/>
                        <a:pt x="161803" y="470990"/>
                        <a:pt x="161803" y="464922"/>
                      </a:cubicBezTo>
                      <a:lnTo>
                        <a:pt x="161803" y="364051"/>
                      </a:lnTo>
                      <a:lnTo>
                        <a:pt x="161803" y="263180"/>
                      </a:lnTo>
                      <a:lnTo>
                        <a:pt x="161803" y="161550"/>
                      </a:lnTo>
                      <a:cubicBezTo>
                        <a:pt x="161803" y="155482"/>
                        <a:pt x="166359" y="151690"/>
                        <a:pt x="172434" y="151690"/>
                      </a:cubicBezTo>
                      <a:close/>
                      <a:moveTo>
                        <a:pt x="526347" y="40207"/>
                      </a:moveTo>
                      <a:lnTo>
                        <a:pt x="567407" y="40207"/>
                      </a:lnTo>
                      <a:lnTo>
                        <a:pt x="567407" y="60676"/>
                      </a:lnTo>
                      <a:lnTo>
                        <a:pt x="526347" y="60676"/>
                      </a:lnTo>
                      <a:close/>
                      <a:moveTo>
                        <a:pt x="121474" y="40207"/>
                      </a:moveTo>
                      <a:lnTo>
                        <a:pt x="142065" y="40207"/>
                      </a:lnTo>
                      <a:lnTo>
                        <a:pt x="142065" y="60676"/>
                      </a:lnTo>
                      <a:lnTo>
                        <a:pt x="121474" y="60676"/>
                      </a:lnTo>
                      <a:close/>
                      <a:moveTo>
                        <a:pt x="81267" y="40207"/>
                      </a:moveTo>
                      <a:lnTo>
                        <a:pt x="101005" y="40207"/>
                      </a:lnTo>
                      <a:lnTo>
                        <a:pt x="101005" y="60676"/>
                      </a:lnTo>
                      <a:lnTo>
                        <a:pt x="81267" y="60676"/>
                      </a:lnTo>
                      <a:close/>
                      <a:moveTo>
                        <a:pt x="40207" y="40207"/>
                      </a:moveTo>
                      <a:lnTo>
                        <a:pt x="60798" y="40207"/>
                      </a:lnTo>
                      <a:lnTo>
                        <a:pt x="60798" y="60676"/>
                      </a:lnTo>
                      <a:lnTo>
                        <a:pt x="40207" y="60676"/>
                      </a:lnTo>
                      <a:close/>
                      <a:moveTo>
                        <a:pt x="334206" y="0"/>
                      </a:moveTo>
                      <a:lnTo>
                        <a:pt x="597741" y="0"/>
                      </a:lnTo>
                      <a:cubicBezTo>
                        <a:pt x="603817" y="0"/>
                        <a:pt x="607614" y="3793"/>
                        <a:pt x="607614" y="9860"/>
                      </a:cubicBezTo>
                      <a:lnTo>
                        <a:pt x="607614" y="282911"/>
                      </a:lnTo>
                      <a:lnTo>
                        <a:pt x="587108" y="282911"/>
                      </a:lnTo>
                      <a:lnTo>
                        <a:pt x="587108" y="100877"/>
                      </a:lnTo>
                      <a:lnTo>
                        <a:pt x="364585" y="100877"/>
                      </a:lnTo>
                      <a:lnTo>
                        <a:pt x="364585" y="81157"/>
                      </a:lnTo>
                      <a:lnTo>
                        <a:pt x="587108" y="81157"/>
                      </a:lnTo>
                      <a:lnTo>
                        <a:pt x="587108" y="20479"/>
                      </a:lnTo>
                      <a:lnTo>
                        <a:pt x="334206" y="20479"/>
                      </a:lnTo>
                      <a:close/>
                      <a:moveTo>
                        <a:pt x="293932" y="0"/>
                      </a:moveTo>
                      <a:lnTo>
                        <a:pt x="313682" y="0"/>
                      </a:lnTo>
                      <a:lnTo>
                        <a:pt x="313682" y="87222"/>
                      </a:lnTo>
                      <a:lnTo>
                        <a:pt x="327356" y="73570"/>
                      </a:lnTo>
                      <a:lnTo>
                        <a:pt x="341029" y="87980"/>
                      </a:lnTo>
                      <a:lnTo>
                        <a:pt x="310644" y="118318"/>
                      </a:lnTo>
                      <a:cubicBezTo>
                        <a:pt x="309124" y="120594"/>
                        <a:pt x="306846" y="121352"/>
                        <a:pt x="303807" y="121352"/>
                      </a:cubicBezTo>
                      <a:cubicBezTo>
                        <a:pt x="300768" y="121352"/>
                        <a:pt x="298490" y="120594"/>
                        <a:pt x="296970" y="118318"/>
                      </a:cubicBezTo>
                      <a:lnTo>
                        <a:pt x="266585" y="87980"/>
                      </a:lnTo>
                      <a:lnTo>
                        <a:pt x="280258" y="73570"/>
                      </a:lnTo>
                      <a:lnTo>
                        <a:pt x="293932" y="87222"/>
                      </a:lnTo>
                      <a:close/>
                      <a:moveTo>
                        <a:pt x="9873" y="0"/>
                      </a:moveTo>
                      <a:lnTo>
                        <a:pt x="273408" y="0"/>
                      </a:lnTo>
                      <a:lnTo>
                        <a:pt x="273408" y="20479"/>
                      </a:lnTo>
                      <a:lnTo>
                        <a:pt x="20506" y="20479"/>
                      </a:lnTo>
                      <a:lnTo>
                        <a:pt x="20506" y="81157"/>
                      </a:lnTo>
                      <a:lnTo>
                        <a:pt x="243029" y="81157"/>
                      </a:lnTo>
                      <a:lnTo>
                        <a:pt x="243029" y="100877"/>
                      </a:lnTo>
                      <a:lnTo>
                        <a:pt x="20506" y="100877"/>
                      </a:lnTo>
                      <a:lnTo>
                        <a:pt x="20506" y="282911"/>
                      </a:lnTo>
                      <a:lnTo>
                        <a:pt x="0" y="282911"/>
                      </a:lnTo>
                      <a:lnTo>
                        <a:pt x="0" y="9860"/>
                      </a:lnTo>
                      <a:cubicBezTo>
                        <a:pt x="0" y="3793"/>
                        <a:pt x="3797" y="0"/>
                        <a:pt x="98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文本框 98">
                  <a:extLst>
                    <a:ext uri="{FF2B5EF4-FFF2-40B4-BE49-F238E27FC236}">
                      <a16:creationId xmlns:a16="http://schemas.microsoft.com/office/drawing/2014/main" id="{0B93C78B-55C3-408A-A62E-4A841F44E03D}"/>
                    </a:ext>
                  </a:extLst>
                </p:cNvPr>
                <p:cNvSpPr txBox="1"/>
                <p:nvPr/>
              </p:nvSpPr>
              <p:spPr>
                <a:xfrm>
                  <a:off x="1704158" y="1563522"/>
                  <a:ext cx="423514" cy="338554"/>
                </a:xfrm>
                <a:prstGeom prst="rect">
                  <a:avLst/>
                </a:prstGeom>
                <a:noFill/>
              </p:spPr>
              <p:txBody>
                <a:bodyPr wrap="none" rtlCol="0">
                  <a:spAutoFit/>
                </a:bodyPr>
                <a:lstStyle/>
                <a:p>
                  <a:r>
                    <a:rPr lang="en-US" altLang="zh-CN" sz="1600" b="1" dirty="0">
                      <a:solidFill>
                        <a:schemeClr val="bg1"/>
                      </a:solidFill>
                    </a:rPr>
                    <a:t>T3</a:t>
                  </a:r>
                  <a:endParaRPr lang="zh-CN" altLang="en-US" sz="1600" b="1" dirty="0">
                    <a:solidFill>
                      <a:schemeClr val="bg1"/>
                    </a:solidFill>
                  </a:endParaRPr>
                </a:p>
              </p:txBody>
            </p:sp>
            <p:sp>
              <p:nvSpPr>
                <p:cNvPr id="100" name="文本框 99">
                  <a:extLst>
                    <a:ext uri="{FF2B5EF4-FFF2-40B4-BE49-F238E27FC236}">
                      <a16:creationId xmlns:a16="http://schemas.microsoft.com/office/drawing/2014/main" id="{78BC015E-1709-4908-830C-2C52C1A9FCC2}"/>
                    </a:ext>
                  </a:extLst>
                </p:cNvPr>
                <p:cNvSpPr txBox="1"/>
                <p:nvPr/>
              </p:nvSpPr>
              <p:spPr>
                <a:xfrm>
                  <a:off x="2160624" y="1692875"/>
                  <a:ext cx="583814" cy="338554"/>
                </a:xfrm>
                <a:prstGeom prst="rect">
                  <a:avLst/>
                </a:prstGeom>
                <a:noFill/>
              </p:spPr>
              <p:txBody>
                <a:bodyPr wrap="none" rtlCol="0">
                  <a:spAutoFit/>
                </a:bodyPr>
                <a:lstStyle/>
                <a:p>
                  <a:r>
                    <a:rPr lang="en-US" altLang="zh-CN" sz="1600" dirty="0"/>
                    <a:t>data</a:t>
                  </a:r>
                  <a:endParaRPr lang="zh-CN" altLang="en-US" sz="1600" dirty="0"/>
                </a:p>
              </p:txBody>
            </p:sp>
          </p:grpSp>
          <p:sp>
            <p:nvSpPr>
              <p:cNvPr id="83" name="文本框 82">
                <a:extLst>
                  <a:ext uri="{FF2B5EF4-FFF2-40B4-BE49-F238E27FC236}">
                    <a16:creationId xmlns:a16="http://schemas.microsoft.com/office/drawing/2014/main" id="{B648D059-144A-4783-B5CA-673399C2C261}"/>
                  </a:ext>
                </a:extLst>
              </p:cNvPr>
              <p:cNvSpPr txBox="1"/>
              <p:nvPr/>
            </p:nvSpPr>
            <p:spPr>
              <a:xfrm>
                <a:off x="6576355" y="4118523"/>
                <a:ext cx="1210588"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数据库缓存</a:t>
                </a:r>
              </a:p>
            </p:txBody>
          </p:sp>
          <p:cxnSp>
            <p:nvCxnSpPr>
              <p:cNvPr id="84" name="直接箭头连接符 83">
                <a:extLst>
                  <a:ext uri="{FF2B5EF4-FFF2-40B4-BE49-F238E27FC236}">
                    <a16:creationId xmlns:a16="http://schemas.microsoft.com/office/drawing/2014/main" id="{212C472F-6CE7-4561-AF3D-8E8B222353DC}"/>
                  </a:ext>
                </a:extLst>
              </p:cNvPr>
              <p:cNvCxnSpPr>
                <a:cxnSpLocks/>
              </p:cNvCxnSpPr>
              <p:nvPr/>
            </p:nvCxnSpPr>
            <p:spPr bwMode="auto">
              <a:xfrm>
                <a:off x="7522744" y="4751648"/>
                <a:ext cx="1214568" cy="15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BB5E764B-6678-409E-90DB-9E4BAB3C5422}"/>
                  </a:ext>
                </a:extLst>
              </p:cNvPr>
              <p:cNvSpPr txBox="1"/>
              <p:nvPr/>
            </p:nvSpPr>
            <p:spPr>
              <a:xfrm>
                <a:off x="9047176" y="4133601"/>
                <a:ext cx="556563" cy="400110"/>
              </a:xfrm>
              <a:prstGeom prst="rect">
                <a:avLst/>
              </a:prstGeom>
              <a:noFill/>
            </p:spPr>
            <p:txBody>
              <a:bodyPr wrap="none" rtlCol="0">
                <a:spAutoFit/>
              </a:bodyPr>
              <a:lstStyle/>
              <a:p>
                <a:r>
                  <a:rPr lang="en-US" altLang="zh-CN" sz="2000" b="1" dirty="0">
                    <a:solidFill>
                      <a:schemeClr val="bg1"/>
                    </a:solidFill>
                  </a:rPr>
                  <a:t>DB</a:t>
                </a:r>
                <a:endParaRPr lang="zh-CN" altLang="en-US" sz="2000" b="1" dirty="0">
                  <a:solidFill>
                    <a:schemeClr val="bg1"/>
                  </a:solidFill>
                </a:endParaRPr>
              </a:p>
            </p:txBody>
          </p:sp>
          <p:sp>
            <p:nvSpPr>
              <p:cNvPr id="86" name="任意多边形: 形状 85">
                <a:extLst>
                  <a:ext uri="{FF2B5EF4-FFF2-40B4-BE49-F238E27FC236}">
                    <a16:creationId xmlns:a16="http://schemas.microsoft.com/office/drawing/2014/main" id="{9E157C30-F253-4164-B1DC-71689C365F4F}"/>
                  </a:ext>
                </a:extLst>
              </p:cNvPr>
              <p:cNvSpPr/>
              <p:nvPr/>
            </p:nvSpPr>
            <p:spPr>
              <a:xfrm>
                <a:off x="6536169" y="4448034"/>
                <a:ext cx="969342" cy="80543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 name="connsiteX170" fmla="*/ 325000 h 606722"/>
                  <a:gd name="connsiteY170" fmla="*/ 325000 h 606722"/>
                  <a:gd name="connsiteX171" fmla="*/ 325000 h 606722"/>
                  <a:gd name="connsiteY171" fmla="*/ 325000 h 606722"/>
                  <a:gd name="connsiteX172" fmla="*/ 325000 h 606722"/>
                  <a:gd name="connsiteY172" fmla="*/ 325000 h 606722"/>
                  <a:gd name="connsiteX173" fmla="*/ 325000 h 606722"/>
                  <a:gd name="connsiteY173" fmla="*/ 325000 h 606722"/>
                  <a:gd name="connsiteX174" fmla="*/ 325000 h 606722"/>
                  <a:gd name="connsiteY174" fmla="*/ 325000 h 606722"/>
                  <a:gd name="connsiteX175" fmla="*/ 325000 h 606722"/>
                  <a:gd name="connsiteY175" fmla="*/ 325000 h 606722"/>
                  <a:gd name="connsiteX176" fmla="*/ 325000 h 606722"/>
                  <a:gd name="connsiteY176" fmla="*/ 325000 h 606722"/>
                  <a:gd name="connsiteX177" fmla="*/ 325000 h 606722"/>
                  <a:gd name="connsiteY177" fmla="*/ 325000 h 606722"/>
                  <a:gd name="connsiteX178" fmla="*/ 325000 h 606722"/>
                  <a:gd name="connsiteY178" fmla="*/ 325000 h 606722"/>
                  <a:gd name="connsiteX179" fmla="*/ 325000 h 606722"/>
                  <a:gd name="connsiteY179" fmla="*/ 325000 h 606722"/>
                  <a:gd name="connsiteX180" fmla="*/ 325000 h 606722"/>
                  <a:gd name="connsiteY180" fmla="*/ 325000 h 606722"/>
                  <a:gd name="connsiteX181" fmla="*/ 325000 h 606722"/>
                  <a:gd name="connsiteY181" fmla="*/ 325000 h 606722"/>
                  <a:gd name="connsiteX182" fmla="*/ 325000 h 606722"/>
                  <a:gd name="connsiteY182" fmla="*/ 325000 h 606722"/>
                  <a:gd name="connsiteX183" fmla="*/ 325000 h 606722"/>
                  <a:gd name="connsiteY183" fmla="*/ 325000 h 606722"/>
                  <a:gd name="connsiteX184" fmla="*/ 325000 h 606722"/>
                  <a:gd name="connsiteY184" fmla="*/ 325000 h 606722"/>
                  <a:gd name="connsiteX185" fmla="*/ 325000 h 606722"/>
                  <a:gd name="connsiteY185" fmla="*/ 325000 h 606722"/>
                  <a:gd name="connsiteX186" fmla="*/ 325000 h 606722"/>
                  <a:gd name="connsiteY186" fmla="*/ 325000 h 606722"/>
                  <a:gd name="connsiteX187" fmla="*/ 325000 h 606722"/>
                  <a:gd name="connsiteY187" fmla="*/ 325000 h 606722"/>
                  <a:gd name="connsiteX188" fmla="*/ 325000 h 606722"/>
                  <a:gd name="connsiteY188" fmla="*/ 325000 h 606722"/>
                  <a:gd name="connsiteX189" fmla="*/ 325000 h 606722"/>
                  <a:gd name="connsiteY189" fmla="*/ 325000 h 606722"/>
                  <a:gd name="connsiteX190" fmla="*/ 325000 h 606722"/>
                  <a:gd name="connsiteY190" fmla="*/ 325000 h 606722"/>
                  <a:gd name="connsiteX191" fmla="*/ 325000 h 606722"/>
                  <a:gd name="connsiteY191" fmla="*/ 325000 h 606722"/>
                  <a:gd name="connsiteX192" fmla="*/ 325000 h 606722"/>
                  <a:gd name="connsiteY192" fmla="*/ 325000 h 606722"/>
                  <a:gd name="connsiteX193" fmla="*/ 325000 h 606722"/>
                  <a:gd name="connsiteY193" fmla="*/ 325000 h 606722"/>
                  <a:gd name="connsiteX194" fmla="*/ 325000 h 606722"/>
                  <a:gd name="connsiteY194" fmla="*/ 325000 h 606722"/>
                  <a:gd name="connsiteX195" fmla="*/ 325000 h 606722"/>
                  <a:gd name="connsiteY195" fmla="*/ 325000 h 606722"/>
                  <a:gd name="connsiteX196" fmla="*/ 325000 h 606722"/>
                  <a:gd name="connsiteY196" fmla="*/ 325000 h 606722"/>
                  <a:gd name="connsiteX197" fmla="*/ 325000 h 606722"/>
                  <a:gd name="connsiteY197" fmla="*/ 325000 h 606722"/>
                  <a:gd name="connsiteX198" fmla="*/ 325000 h 606722"/>
                  <a:gd name="connsiteY198" fmla="*/ 325000 h 606722"/>
                  <a:gd name="connsiteX199" fmla="*/ 325000 h 606722"/>
                  <a:gd name="connsiteY199" fmla="*/ 325000 h 606722"/>
                  <a:gd name="connsiteX200" fmla="*/ 325000 h 606722"/>
                  <a:gd name="connsiteY200" fmla="*/ 325000 h 606722"/>
                  <a:gd name="connsiteX201" fmla="*/ 325000 h 606722"/>
                  <a:gd name="connsiteY201" fmla="*/ 325000 h 606722"/>
                  <a:gd name="connsiteX202" fmla="*/ 325000 h 606722"/>
                  <a:gd name="connsiteY202" fmla="*/ 325000 h 606722"/>
                  <a:gd name="connsiteX203" fmla="*/ 325000 h 606722"/>
                  <a:gd name="connsiteY203" fmla="*/ 325000 h 606722"/>
                  <a:gd name="connsiteX204" fmla="*/ 325000 h 606722"/>
                  <a:gd name="connsiteY204" fmla="*/ 325000 h 606722"/>
                  <a:gd name="connsiteX205" fmla="*/ 325000 h 606722"/>
                  <a:gd name="connsiteY205" fmla="*/ 325000 h 606722"/>
                  <a:gd name="connsiteX206" fmla="*/ 325000 h 606722"/>
                  <a:gd name="connsiteY206" fmla="*/ 325000 h 606722"/>
                  <a:gd name="connsiteX207" fmla="*/ 325000 h 606722"/>
                  <a:gd name="connsiteY207" fmla="*/ 325000 h 606722"/>
                  <a:gd name="connsiteX208" fmla="*/ 325000 h 606722"/>
                  <a:gd name="connsiteY208" fmla="*/ 325000 h 606722"/>
                  <a:gd name="connsiteX209" fmla="*/ 325000 h 606722"/>
                  <a:gd name="connsiteY209" fmla="*/ 325000 h 606722"/>
                  <a:gd name="connsiteX210" fmla="*/ 325000 h 606722"/>
                  <a:gd name="connsiteY210" fmla="*/ 325000 h 606722"/>
                  <a:gd name="connsiteX211" fmla="*/ 325000 h 606722"/>
                  <a:gd name="connsiteY211" fmla="*/ 325000 h 606722"/>
                  <a:gd name="connsiteX212" fmla="*/ 325000 h 606722"/>
                  <a:gd name="connsiteY212" fmla="*/ 325000 h 606722"/>
                  <a:gd name="connsiteX213" fmla="*/ 325000 h 606722"/>
                  <a:gd name="connsiteY213" fmla="*/ 325000 h 606722"/>
                  <a:gd name="connsiteX214" fmla="*/ 325000 h 606722"/>
                  <a:gd name="connsiteY214" fmla="*/ 325000 h 606722"/>
                  <a:gd name="connsiteX215" fmla="*/ 325000 h 606722"/>
                  <a:gd name="connsiteY215" fmla="*/ 325000 h 606722"/>
                  <a:gd name="connsiteX216" fmla="*/ 325000 h 606722"/>
                  <a:gd name="connsiteY216" fmla="*/ 325000 h 606722"/>
                  <a:gd name="connsiteX217" fmla="*/ 325000 h 606722"/>
                  <a:gd name="connsiteY217" fmla="*/ 325000 h 606722"/>
                  <a:gd name="connsiteX218" fmla="*/ 325000 h 606722"/>
                  <a:gd name="connsiteY218" fmla="*/ 325000 h 606722"/>
                  <a:gd name="connsiteX219" fmla="*/ 325000 h 606722"/>
                  <a:gd name="connsiteY219" fmla="*/ 325000 h 606722"/>
                  <a:gd name="connsiteX220" fmla="*/ 325000 h 606722"/>
                  <a:gd name="connsiteY220" fmla="*/ 325000 h 606722"/>
                  <a:gd name="connsiteX221" fmla="*/ 325000 h 606722"/>
                  <a:gd name="connsiteY221" fmla="*/ 325000 h 606722"/>
                  <a:gd name="connsiteX222" fmla="*/ 325000 h 606722"/>
                  <a:gd name="connsiteY222" fmla="*/ 325000 h 606722"/>
                  <a:gd name="connsiteX223" fmla="*/ 325000 h 606722"/>
                  <a:gd name="connsiteY223" fmla="*/ 325000 h 606722"/>
                  <a:gd name="connsiteX224" fmla="*/ 325000 h 606722"/>
                  <a:gd name="connsiteY224" fmla="*/ 325000 h 606722"/>
                  <a:gd name="connsiteX225" fmla="*/ 325000 h 606722"/>
                  <a:gd name="connsiteY225" fmla="*/ 325000 h 606722"/>
                  <a:gd name="connsiteX226" fmla="*/ 325000 h 606722"/>
                  <a:gd name="connsiteY226" fmla="*/ 325000 h 606722"/>
                  <a:gd name="connsiteX227" fmla="*/ 325000 h 606722"/>
                  <a:gd name="connsiteY227" fmla="*/ 325000 h 606722"/>
                  <a:gd name="connsiteX228" fmla="*/ 325000 h 606722"/>
                  <a:gd name="connsiteY228" fmla="*/ 325000 h 606722"/>
                  <a:gd name="connsiteX229" fmla="*/ 325000 h 606722"/>
                  <a:gd name="connsiteY229" fmla="*/ 325000 h 606722"/>
                  <a:gd name="connsiteX230" fmla="*/ 325000 h 606722"/>
                  <a:gd name="connsiteY230" fmla="*/ 325000 h 606722"/>
                  <a:gd name="connsiteX231" fmla="*/ 325000 h 606722"/>
                  <a:gd name="connsiteY231" fmla="*/ 325000 h 606722"/>
                  <a:gd name="connsiteX232" fmla="*/ 325000 h 606722"/>
                  <a:gd name="connsiteY232" fmla="*/ 325000 h 606722"/>
                  <a:gd name="connsiteX233" fmla="*/ 325000 h 606722"/>
                  <a:gd name="connsiteY233" fmla="*/ 325000 h 606722"/>
                  <a:gd name="connsiteX234" fmla="*/ 325000 h 606722"/>
                  <a:gd name="connsiteY234" fmla="*/ 325000 h 606722"/>
                  <a:gd name="connsiteX235" fmla="*/ 325000 h 606722"/>
                  <a:gd name="connsiteY235" fmla="*/ 325000 h 606722"/>
                  <a:gd name="connsiteX236" fmla="*/ 325000 h 606722"/>
                  <a:gd name="connsiteY236" fmla="*/ 325000 h 606722"/>
                  <a:gd name="connsiteX237" fmla="*/ 325000 h 606722"/>
                  <a:gd name="connsiteY237" fmla="*/ 325000 h 606722"/>
                  <a:gd name="connsiteX238" fmla="*/ 325000 h 606722"/>
                  <a:gd name="connsiteY238" fmla="*/ 325000 h 606722"/>
                  <a:gd name="connsiteX239" fmla="*/ 325000 h 606722"/>
                  <a:gd name="connsiteY239" fmla="*/ 325000 h 606722"/>
                  <a:gd name="connsiteX240" fmla="*/ 325000 h 606722"/>
                  <a:gd name="connsiteY240" fmla="*/ 325000 h 606722"/>
                  <a:gd name="connsiteX241" fmla="*/ 325000 h 606722"/>
                  <a:gd name="connsiteY241" fmla="*/ 325000 h 606722"/>
                  <a:gd name="connsiteX242" fmla="*/ 325000 h 606722"/>
                  <a:gd name="connsiteY242" fmla="*/ 325000 h 606722"/>
                  <a:gd name="connsiteX243" fmla="*/ 325000 h 606722"/>
                  <a:gd name="connsiteY243" fmla="*/ 325000 h 606722"/>
                  <a:gd name="connsiteX244" fmla="*/ 325000 h 606722"/>
                  <a:gd name="connsiteY244" fmla="*/ 325000 h 606722"/>
                  <a:gd name="connsiteX245" fmla="*/ 325000 h 606722"/>
                  <a:gd name="connsiteY245" fmla="*/ 325000 h 606722"/>
                  <a:gd name="connsiteX246" fmla="*/ 325000 h 606722"/>
                  <a:gd name="connsiteY246" fmla="*/ 325000 h 606722"/>
                  <a:gd name="connsiteX247" fmla="*/ 325000 h 606722"/>
                  <a:gd name="connsiteY247" fmla="*/ 325000 h 606722"/>
                  <a:gd name="connsiteX248" fmla="*/ 325000 h 606722"/>
                  <a:gd name="connsiteY248" fmla="*/ 325000 h 606722"/>
                  <a:gd name="connsiteX249" fmla="*/ 325000 h 606722"/>
                  <a:gd name="connsiteY249" fmla="*/ 325000 h 606722"/>
                  <a:gd name="connsiteX250" fmla="*/ 325000 h 606722"/>
                  <a:gd name="connsiteY250" fmla="*/ 325000 h 606722"/>
                  <a:gd name="connsiteX251" fmla="*/ 325000 h 606722"/>
                  <a:gd name="connsiteY251" fmla="*/ 325000 h 606722"/>
                  <a:gd name="connsiteX252" fmla="*/ 325000 h 606722"/>
                  <a:gd name="connsiteY252" fmla="*/ 325000 h 606722"/>
                  <a:gd name="connsiteX253" fmla="*/ 325000 h 606722"/>
                  <a:gd name="connsiteY253" fmla="*/ 325000 h 606722"/>
                  <a:gd name="connsiteX254" fmla="*/ 325000 h 606722"/>
                  <a:gd name="connsiteY254" fmla="*/ 325000 h 606722"/>
                  <a:gd name="connsiteX255" fmla="*/ 325000 h 606722"/>
                  <a:gd name="connsiteY255" fmla="*/ 325000 h 606722"/>
                  <a:gd name="connsiteX256" fmla="*/ 325000 h 606722"/>
                  <a:gd name="connsiteY256" fmla="*/ 325000 h 606722"/>
                  <a:gd name="connsiteX257" fmla="*/ 325000 h 606722"/>
                  <a:gd name="connsiteY257" fmla="*/ 325000 h 606722"/>
                  <a:gd name="connsiteX258" fmla="*/ 325000 h 606722"/>
                  <a:gd name="connsiteY258" fmla="*/ 325000 h 606722"/>
                  <a:gd name="connsiteX259" fmla="*/ 325000 h 606722"/>
                  <a:gd name="connsiteY259" fmla="*/ 325000 h 606722"/>
                  <a:gd name="connsiteX260" fmla="*/ 325000 h 606722"/>
                  <a:gd name="connsiteY260" fmla="*/ 325000 h 606722"/>
                  <a:gd name="connsiteX261" fmla="*/ 325000 h 606722"/>
                  <a:gd name="connsiteY261" fmla="*/ 325000 h 606722"/>
                  <a:gd name="connsiteX262" fmla="*/ 325000 h 606722"/>
                  <a:gd name="connsiteY262" fmla="*/ 325000 h 606722"/>
                  <a:gd name="connsiteX263" fmla="*/ 325000 h 606722"/>
                  <a:gd name="connsiteY263" fmla="*/ 325000 h 606722"/>
                  <a:gd name="connsiteX264" fmla="*/ 325000 h 606722"/>
                  <a:gd name="connsiteY264" fmla="*/ 325000 h 606722"/>
                  <a:gd name="connsiteX265" fmla="*/ 325000 h 606722"/>
                  <a:gd name="connsiteY265" fmla="*/ 325000 h 606722"/>
                  <a:gd name="connsiteX266" fmla="*/ 325000 h 606722"/>
                  <a:gd name="connsiteY266" fmla="*/ 325000 h 606722"/>
                  <a:gd name="connsiteX267" fmla="*/ 325000 h 606722"/>
                  <a:gd name="connsiteY267" fmla="*/ 325000 h 606722"/>
                  <a:gd name="connsiteX268" fmla="*/ 325000 h 606722"/>
                  <a:gd name="connsiteY268" fmla="*/ 325000 h 606722"/>
                  <a:gd name="connsiteX269" fmla="*/ 325000 h 606722"/>
                  <a:gd name="connsiteY269" fmla="*/ 325000 h 606722"/>
                  <a:gd name="connsiteX270" fmla="*/ 325000 h 606722"/>
                  <a:gd name="connsiteY270" fmla="*/ 325000 h 606722"/>
                  <a:gd name="connsiteX271" fmla="*/ 325000 h 606722"/>
                  <a:gd name="connsiteY271" fmla="*/ 325000 h 606722"/>
                  <a:gd name="connsiteX272" fmla="*/ 325000 h 606722"/>
                  <a:gd name="connsiteY272" fmla="*/ 325000 h 606722"/>
                  <a:gd name="connsiteX273" fmla="*/ 325000 h 606722"/>
                  <a:gd name="connsiteY273" fmla="*/ 325000 h 606722"/>
                  <a:gd name="connsiteX274" fmla="*/ 325000 h 606722"/>
                  <a:gd name="connsiteY274" fmla="*/ 325000 h 606722"/>
                  <a:gd name="connsiteX275" fmla="*/ 325000 h 606722"/>
                  <a:gd name="connsiteY275" fmla="*/ 325000 h 606722"/>
                  <a:gd name="connsiteX276" fmla="*/ 325000 h 606722"/>
                  <a:gd name="connsiteY276" fmla="*/ 325000 h 606722"/>
                  <a:gd name="connsiteX277" fmla="*/ 325000 h 606722"/>
                  <a:gd name="connsiteY277" fmla="*/ 325000 h 606722"/>
                  <a:gd name="connsiteX278" fmla="*/ 325000 h 606722"/>
                  <a:gd name="connsiteY278" fmla="*/ 325000 h 606722"/>
                  <a:gd name="connsiteX279" fmla="*/ 325000 h 606722"/>
                  <a:gd name="connsiteY279" fmla="*/ 325000 h 606722"/>
                  <a:gd name="connsiteX280" fmla="*/ 325000 h 606722"/>
                  <a:gd name="connsiteY280" fmla="*/ 325000 h 606722"/>
                  <a:gd name="connsiteX281" fmla="*/ 325000 h 606722"/>
                  <a:gd name="connsiteY281" fmla="*/ 325000 h 606722"/>
                  <a:gd name="connsiteX282" fmla="*/ 325000 h 606722"/>
                  <a:gd name="connsiteY282" fmla="*/ 325000 h 606722"/>
                  <a:gd name="connsiteX283" fmla="*/ 325000 h 606722"/>
                  <a:gd name="connsiteY283" fmla="*/ 325000 h 606722"/>
                  <a:gd name="connsiteX284" fmla="*/ 325000 h 606722"/>
                  <a:gd name="connsiteY284" fmla="*/ 325000 h 606722"/>
                  <a:gd name="connsiteX285" fmla="*/ 325000 h 606722"/>
                  <a:gd name="connsiteY285" fmla="*/ 325000 h 606722"/>
                  <a:gd name="connsiteX286" fmla="*/ 325000 h 606722"/>
                  <a:gd name="connsiteY286" fmla="*/ 325000 h 606722"/>
                  <a:gd name="connsiteX287" fmla="*/ 325000 h 606722"/>
                  <a:gd name="connsiteY287" fmla="*/ 325000 h 606722"/>
                  <a:gd name="connsiteX288" fmla="*/ 325000 h 606722"/>
                  <a:gd name="connsiteY288" fmla="*/ 325000 h 606722"/>
                  <a:gd name="connsiteX289" fmla="*/ 325000 h 606722"/>
                  <a:gd name="connsiteY289" fmla="*/ 325000 h 606722"/>
                  <a:gd name="connsiteX290" fmla="*/ 325000 h 606722"/>
                  <a:gd name="connsiteY290" fmla="*/ 325000 h 606722"/>
                  <a:gd name="connsiteX291" fmla="*/ 325000 h 606722"/>
                  <a:gd name="connsiteY291" fmla="*/ 325000 h 606722"/>
                  <a:gd name="connsiteX292" fmla="*/ 325000 h 606722"/>
                  <a:gd name="connsiteY292" fmla="*/ 325000 h 606722"/>
                  <a:gd name="connsiteX293" fmla="*/ 325000 h 606722"/>
                  <a:gd name="connsiteY293" fmla="*/ 325000 h 606722"/>
                  <a:gd name="connsiteX294" fmla="*/ 325000 h 606722"/>
                  <a:gd name="connsiteY294" fmla="*/ 325000 h 606722"/>
                  <a:gd name="connsiteX295" fmla="*/ 325000 h 606722"/>
                  <a:gd name="connsiteY295" fmla="*/ 325000 h 606722"/>
                  <a:gd name="connsiteX296" fmla="*/ 325000 h 606722"/>
                  <a:gd name="connsiteY296" fmla="*/ 325000 h 606722"/>
                  <a:gd name="connsiteX297" fmla="*/ 325000 h 606722"/>
                  <a:gd name="connsiteY297" fmla="*/ 325000 h 606722"/>
                  <a:gd name="connsiteX298" fmla="*/ 325000 h 606722"/>
                  <a:gd name="connsiteY298" fmla="*/ 325000 h 606722"/>
                  <a:gd name="connsiteX299" fmla="*/ 325000 h 606722"/>
                  <a:gd name="connsiteY299" fmla="*/ 325000 h 606722"/>
                  <a:gd name="connsiteX300" fmla="*/ 325000 h 606722"/>
                  <a:gd name="connsiteY300" fmla="*/ 325000 h 606722"/>
                  <a:gd name="connsiteX301" fmla="*/ 325000 h 606722"/>
                  <a:gd name="connsiteY301" fmla="*/ 325000 h 606722"/>
                  <a:gd name="connsiteX302" fmla="*/ 325000 h 606722"/>
                  <a:gd name="connsiteY302" fmla="*/ 325000 h 606722"/>
                  <a:gd name="connsiteX303" fmla="*/ 325000 h 606722"/>
                  <a:gd name="connsiteY303" fmla="*/ 325000 h 606722"/>
                  <a:gd name="connsiteX304" fmla="*/ 325000 h 606722"/>
                  <a:gd name="connsiteY304" fmla="*/ 325000 h 606722"/>
                  <a:gd name="connsiteX305" fmla="*/ 325000 h 606722"/>
                  <a:gd name="connsiteY305" fmla="*/ 325000 h 606722"/>
                  <a:gd name="connsiteX306" fmla="*/ 325000 h 606722"/>
                  <a:gd name="connsiteY306" fmla="*/ 325000 h 606722"/>
                  <a:gd name="connsiteX307" fmla="*/ 325000 h 606722"/>
                  <a:gd name="connsiteY307" fmla="*/ 325000 h 606722"/>
                  <a:gd name="connsiteX308" fmla="*/ 325000 h 606722"/>
                  <a:gd name="connsiteY308" fmla="*/ 325000 h 606722"/>
                  <a:gd name="connsiteX309" fmla="*/ 325000 h 606722"/>
                  <a:gd name="connsiteY309" fmla="*/ 325000 h 606722"/>
                  <a:gd name="connsiteX310" fmla="*/ 325000 h 606722"/>
                  <a:gd name="connsiteY310" fmla="*/ 325000 h 606722"/>
                  <a:gd name="connsiteX311" fmla="*/ 325000 h 606722"/>
                  <a:gd name="connsiteY311" fmla="*/ 325000 h 606722"/>
                  <a:gd name="connsiteX312" fmla="*/ 325000 h 606722"/>
                  <a:gd name="connsiteY312" fmla="*/ 325000 h 606722"/>
                  <a:gd name="connsiteX313" fmla="*/ 325000 h 606722"/>
                  <a:gd name="connsiteY313" fmla="*/ 325000 h 606722"/>
                  <a:gd name="connsiteX314" fmla="*/ 325000 h 606722"/>
                  <a:gd name="connsiteY314" fmla="*/ 325000 h 606722"/>
                  <a:gd name="connsiteX315" fmla="*/ 325000 h 606722"/>
                  <a:gd name="connsiteY315" fmla="*/ 325000 h 606722"/>
                  <a:gd name="connsiteX316" fmla="*/ 325000 h 606722"/>
                  <a:gd name="connsiteY316" fmla="*/ 325000 h 606722"/>
                  <a:gd name="connsiteX317" fmla="*/ 325000 h 606722"/>
                  <a:gd name="connsiteY317" fmla="*/ 325000 h 606722"/>
                  <a:gd name="connsiteX318" fmla="*/ 325000 h 606722"/>
                  <a:gd name="connsiteY318" fmla="*/ 325000 h 606722"/>
                  <a:gd name="connsiteX319" fmla="*/ 325000 h 606722"/>
                  <a:gd name="connsiteY319" fmla="*/ 325000 h 606722"/>
                  <a:gd name="connsiteX320" fmla="*/ 325000 h 606722"/>
                  <a:gd name="connsiteY320" fmla="*/ 325000 h 606722"/>
                  <a:gd name="connsiteX321" fmla="*/ 325000 h 606722"/>
                  <a:gd name="connsiteY321" fmla="*/ 325000 h 606722"/>
                  <a:gd name="connsiteX322" fmla="*/ 325000 h 606722"/>
                  <a:gd name="connsiteY322" fmla="*/ 325000 h 606722"/>
                  <a:gd name="connsiteX323" fmla="*/ 325000 h 606722"/>
                  <a:gd name="connsiteY323" fmla="*/ 325000 h 606722"/>
                  <a:gd name="connsiteX324" fmla="*/ 325000 h 606722"/>
                  <a:gd name="connsiteY324" fmla="*/ 325000 h 606722"/>
                  <a:gd name="connsiteX325" fmla="*/ 325000 h 606722"/>
                  <a:gd name="connsiteY325" fmla="*/ 325000 h 606722"/>
                  <a:gd name="connsiteX326" fmla="*/ 325000 h 606722"/>
                  <a:gd name="connsiteY326" fmla="*/ 325000 h 606722"/>
                  <a:gd name="connsiteX327" fmla="*/ 325000 h 606722"/>
                  <a:gd name="connsiteY327" fmla="*/ 325000 h 606722"/>
                  <a:gd name="connsiteX328" fmla="*/ 325000 h 606722"/>
                  <a:gd name="connsiteY328" fmla="*/ 325000 h 606722"/>
                  <a:gd name="connsiteX329" fmla="*/ 325000 h 606722"/>
                  <a:gd name="connsiteY329" fmla="*/ 325000 h 606722"/>
                  <a:gd name="connsiteX330" fmla="*/ 325000 h 606722"/>
                  <a:gd name="connsiteY330" fmla="*/ 325000 h 606722"/>
                  <a:gd name="connsiteX331" fmla="*/ 325000 h 606722"/>
                  <a:gd name="connsiteY331" fmla="*/ 325000 h 606722"/>
                  <a:gd name="connsiteX332" fmla="*/ 325000 h 606722"/>
                  <a:gd name="connsiteY332" fmla="*/ 325000 h 606722"/>
                  <a:gd name="connsiteX333" fmla="*/ 325000 h 606722"/>
                  <a:gd name="connsiteY333" fmla="*/ 325000 h 606722"/>
                  <a:gd name="connsiteX334" fmla="*/ 325000 h 606722"/>
                  <a:gd name="connsiteY334" fmla="*/ 325000 h 606722"/>
                  <a:gd name="connsiteX335" fmla="*/ 325000 h 606722"/>
                  <a:gd name="connsiteY335" fmla="*/ 325000 h 606722"/>
                  <a:gd name="connsiteX336" fmla="*/ 325000 h 606722"/>
                  <a:gd name="connsiteY336" fmla="*/ 325000 h 606722"/>
                  <a:gd name="connsiteX337" fmla="*/ 325000 h 606722"/>
                  <a:gd name="connsiteY337" fmla="*/ 325000 h 606722"/>
                  <a:gd name="connsiteX338" fmla="*/ 325000 h 606722"/>
                  <a:gd name="connsiteY338" fmla="*/ 325000 h 606722"/>
                  <a:gd name="connsiteX339" fmla="*/ 325000 h 606722"/>
                  <a:gd name="connsiteY339" fmla="*/ 325000 h 606722"/>
                  <a:gd name="connsiteX340" fmla="*/ 325000 h 606722"/>
                  <a:gd name="connsiteY340" fmla="*/ 325000 h 606722"/>
                  <a:gd name="connsiteX341" fmla="*/ 325000 h 606722"/>
                  <a:gd name="connsiteY341" fmla="*/ 325000 h 606722"/>
                  <a:gd name="connsiteX342" fmla="*/ 325000 h 606722"/>
                  <a:gd name="connsiteY342" fmla="*/ 325000 h 606722"/>
                  <a:gd name="connsiteX343" fmla="*/ 325000 h 606722"/>
                  <a:gd name="connsiteY343" fmla="*/ 325000 h 606722"/>
                  <a:gd name="connsiteX344" fmla="*/ 325000 h 606722"/>
                  <a:gd name="connsiteY344" fmla="*/ 325000 h 606722"/>
                  <a:gd name="connsiteX345" fmla="*/ 325000 h 606722"/>
                  <a:gd name="connsiteY345" fmla="*/ 325000 h 606722"/>
                  <a:gd name="connsiteX346" fmla="*/ 325000 h 606722"/>
                  <a:gd name="connsiteY346" fmla="*/ 325000 h 606722"/>
                  <a:gd name="connsiteX347" fmla="*/ 325000 h 606722"/>
                  <a:gd name="connsiteY347" fmla="*/ 325000 h 606722"/>
                  <a:gd name="connsiteX348" fmla="*/ 325000 h 606722"/>
                  <a:gd name="connsiteY348" fmla="*/ 325000 h 606722"/>
                  <a:gd name="connsiteX349" fmla="*/ 325000 h 606722"/>
                  <a:gd name="connsiteY349" fmla="*/ 325000 h 606722"/>
                  <a:gd name="connsiteX350" fmla="*/ 325000 h 606722"/>
                  <a:gd name="connsiteY350" fmla="*/ 325000 h 606722"/>
                  <a:gd name="connsiteX351" fmla="*/ 325000 h 606722"/>
                  <a:gd name="connsiteY351" fmla="*/ 325000 h 606722"/>
                  <a:gd name="connsiteX352" fmla="*/ 325000 h 606722"/>
                  <a:gd name="connsiteY352" fmla="*/ 325000 h 606722"/>
                  <a:gd name="connsiteX353" fmla="*/ 325000 h 606722"/>
                  <a:gd name="connsiteY353" fmla="*/ 325000 h 606722"/>
                  <a:gd name="connsiteX354" fmla="*/ 325000 h 606722"/>
                  <a:gd name="connsiteY354" fmla="*/ 325000 h 606722"/>
                  <a:gd name="connsiteX355" fmla="*/ 325000 h 606722"/>
                  <a:gd name="connsiteY355" fmla="*/ 325000 h 606722"/>
                  <a:gd name="connsiteX356" fmla="*/ 325000 h 606722"/>
                  <a:gd name="connsiteY356" fmla="*/ 325000 h 606722"/>
                  <a:gd name="connsiteX357" fmla="*/ 325000 h 606722"/>
                  <a:gd name="connsiteY357" fmla="*/ 325000 h 606722"/>
                  <a:gd name="connsiteX358" fmla="*/ 325000 h 606722"/>
                  <a:gd name="connsiteY358" fmla="*/ 325000 h 606722"/>
                  <a:gd name="connsiteX359" fmla="*/ 325000 h 606722"/>
                  <a:gd name="connsiteY359" fmla="*/ 325000 h 606722"/>
                  <a:gd name="connsiteX360" fmla="*/ 325000 h 606722"/>
                  <a:gd name="connsiteY360" fmla="*/ 325000 h 606722"/>
                  <a:gd name="connsiteX361" fmla="*/ 325000 h 606722"/>
                  <a:gd name="connsiteY361" fmla="*/ 325000 h 606722"/>
                  <a:gd name="connsiteX362" fmla="*/ 325000 h 606722"/>
                  <a:gd name="connsiteY362" fmla="*/ 325000 h 606722"/>
                  <a:gd name="connsiteX363" fmla="*/ 325000 h 606722"/>
                  <a:gd name="connsiteY363" fmla="*/ 325000 h 606722"/>
                  <a:gd name="connsiteX364" fmla="*/ 325000 h 606722"/>
                  <a:gd name="connsiteY364" fmla="*/ 325000 h 606722"/>
                  <a:gd name="connsiteX365" fmla="*/ 325000 h 606722"/>
                  <a:gd name="connsiteY365" fmla="*/ 325000 h 606722"/>
                  <a:gd name="connsiteX366" fmla="*/ 325000 h 606722"/>
                  <a:gd name="connsiteY366" fmla="*/ 325000 h 606722"/>
                  <a:gd name="connsiteX367" fmla="*/ 325000 h 606722"/>
                  <a:gd name="connsiteY367" fmla="*/ 325000 h 606722"/>
                  <a:gd name="connsiteX368" fmla="*/ 325000 h 606722"/>
                  <a:gd name="connsiteY368" fmla="*/ 325000 h 606722"/>
                  <a:gd name="connsiteX369" fmla="*/ 325000 h 606722"/>
                  <a:gd name="connsiteY369" fmla="*/ 325000 h 606722"/>
                  <a:gd name="connsiteX370" fmla="*/ 325000 h 606722"/>
                  <a:gd name="connsiteY370" fmla="*/ 325000 h 606722"/>
                  <a:gd name="connsiteX371" fmla="*/ 325000 h 606722"/>
                  <a:gd name="connsiteY371" fmla="*/ 325000 h 606722"/>
                  <a:gd name="connsiteX372" fmla="*/ 325000 h 606722"/>
                  <a:gd name="connsiteY372" fmla="*/ 325000 h 606722"/>
                  <a:gd name="connsiteX373" fmla="*/ 325000 h 606722"/>
                  <a:gd name="connsiteY373" fmla="*/ 325000 h 606722"/>
                  <a:gd name="connsiteX374" fmla="*/ 325000 h 606722"/>
                  <a:gd name="connsiteY374" fmla="*/ 325000 h 606722"/>
                  <a:gd name="connsiteX375" fmla="*/ 325000 h 606722"/>
                  <a:gd name="connsiteY375" fmla="*/ 325000 h 606722"/>
                  <a:gd name="connsiteX376" fmla="*/ 325000 h 606722"/>
                  <a:gd name="connsiteY376" fmla="*/ 325000 h 606722"/>
                  <a:gd name="connsiteX377" fmla="*/ 325000 h 606722"/>
                  <a:gd name="connsiteY377" fmla="*/ 325000 h 606722"/>
                  <a:gd name="connsiteX378" fmla="*/ 325000 h 606722"/>
                  <a:gd name="connsiteY378" fmla="*/ 325000 h 606722"/>
                  <a:gd name="connsiteX379" fmla="*/ 325000 h 606722"/>
                  <a:gd name="connsiteY379" fmla="*/ 325000 h 606722"/>
                  <a:gd name="connsiteX380" fmla="*/ 325000 h 606722"/>
                  <a:gd name="connsiteY380" fmla="*/ 325000 h 606722"/>
                  <a:gd name="connsiteX381" fmla="*/ 325000 h 606722"/>
                  <a:gd name="connsiteY381" fmla="*/ 325000 h 606722"/>
                  <a:gd name="connsiteX382" fmla="*/ 325000 h 606722"/>
                  <a:gd name="connsiteY382" fmla="*/ 325000 h 606722"/>
                  <a:gd name="connsiteX383" fmla="*/ 325000 h 606722"/>
                  <a:gd name="connsiteY383" fmla="*/ 325000 h 606722"/>
                  <a:gd name="connsiteX384" fmla="*/ 325000 h 606722"/>
                  <a:gd name="connsiteY384" fmla="*/ 325000 h 606722"/>
                  <a:gd name="connsiteX385" fmla="*/ 325000 h 606722"/>
                  <a:gd name="connsiteY385" fmla="*/ 325000 h 606722"/>
                  <a:gd name="connsiteX386" fmla="*/ 325000 h 606722"/>
                  <a:gd name="connsiteY386" fmla="*/ 325000 h 606722"/>
                  <a:gd name="connsiteX387" fmla="*/ 325000 h 606722"/>
                  <a:gd name="connsiteY387" fmla="*/ 325000 h 606722"/>
                  <a:gd name="connsiteX388" fmla="*/ 325000 h 606722"/>
                  <a:gd name="connsiteY388" fmla="*/ 325000 h 606722"/>
                  <a:gd name="connsiteX389" fmla="*/ 325000 h 606722"/>
                  <a:gd name="connsiteY389" fmla="*/ 325000 h 606722"/>
                  <a:gd name="connsiteX390" fmla="*/ 325000 h 606722"/>
                  <a:gd name="connsiteY390" fmla="*/ 325000 h 606722"/>
                  <a:gd name="connsiteX391" fmla="*/ 325000 h 606722"/>
                  <a:gd name="connsiteY391" fmla="*/ 325000 h 606722"/>
                  <a:gd name="connsiteX392" fmla="*/ 325000 h 606722"/>
                  <a:gd name="connsiteY392" fmla="*/ 325000 h 606722"/>
                  <a:gd name="connsiteX393" fmla="*/ 325000 h 606722"/>
                  <a:gd name="connsiteY393" fmla="*/ 325000 h 606722"/>
                  <a:gd name="connsiteX394" fmla="*/ 325000 h 606722"/>
                  <a:gd name="connsiteY394" fmla="*/ 325000 h 606722"/>
                  <a:gd name="connsiteX395" fmla="*/ 325000 h 606722"/>
                  <a:gd name="connsiteY395" fmla="*/ 325000 h 606722"/>
                  <a:gd name="connsiteX396" fmla="*/ 325000 h 606722"/>
                  <a:gd name="connsiteY396" fmla="*/ 325000 h 606722"/>
                  <a:gd name="connsiteX397" fmla="*/ 325000 h 606722"/>
                  <a:gd name="connsiteY397" fmla="*/ 325000 h 606722"/>
                  <a:gd name="connsiteX398" fmla="*/ 325000 h 606722"/>
                  <a:gd name="connsiteY398" fmla="*/ 325000 h 606722"/>
                  <a:gd name="connsiteX399" fmla="*/ 325000 h 606722"/>
                  <a:gd name="connsiteY399" fmla="*/ 325000 h 606722"/>
                  <a:gd name="connsiteX400" fmla="*/ 325000 h 606722"/>
                  <a:gd name="connsiteY400" fmla="*/ 325000 h 606722"/>
                  <a:gd name="connsiteX401" fmla="*/ 325000 h 606722"/>
                  <a:gd name="connsiteY401" fmla="*/ 325000 h 606722"/>
                  <a:gd name="connsiteX402" fmla="*/ 325000 h 606722"/>
                  <a:gd name="connsiteY402" fmla="*/ 325000 h 606722"/>
                  <a:gd name="connsiteX403" fmla="*/ 325000 h 606722"/>
                  <a:gd name="connsiteY403" fmla="*/ 325000 h 606722"/>
                  <a:gd name="connsiteX404" fmla="*/ 325000 h 606722"/>
                  <a:gd name="connsiteY404" fmla="*/ 325000 h 606722"/>
                  <a:gd name="connsiteX405" fmla="*/ 325000 h 606722"/>
                  <a:gd name="connsiteY405" fmla="*/ 325000 h 606722"/>
                  <a:gd name="connsiteX406" fmla="*/ 325000 h 606722"/>
                  <a:gd name="connsiteY406" fmla="*/ 325000 h 606722"/>
                  <a:gd name="connsiteX407" fmla="*/ 325000 h 606722"/>
                  <a:gd name="connsiteY407" fmla="*/ 325000 h 606722"/>
                  <a:gd name="connsiteX408" fmla="*/ 325000 h 606722"/>
                  <a:gd name="connsiteY408" fmla="*/ 325000 h 606722"/>
                  <a:gd name="connsiteX409" fmla="*/ 325000 h 606722"/>
                  <a:gd name="connsiteY40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607639" h="596560">
                    <a:moveTo>
                      <a:pt x="274232" y="535206"/>
                    </a:moveTo>
                    <a:cubicBezTo>
                      <a:pt x="280641" y="535649"/>
                      <a:pt x="287139" y="535915"/>
                      <a:pt x="293726" y="535915"/>
                    </a:cubicBezTo>
                    <a:cubicBezTo>
                      <a:pt x="299244" y="535915"/>
                      <a:pt x="303784" y="540436"/>
                      <a:pt x="303784" y="546021"/>
                    </a:cubicBezTo>
                    <a:cubicBezTo>
                      <a:pt x="303784" y="551605"/>
                      <a:pt x="299244" y="556126"/>
                      <a:pt x="293726" y="556126"/>
                    </a:cubicBezTo>
                    <a:cubicBezTo>
                      <a:pt x="286693" y="556126"/>
                      <a:pt x="279572" y="555860"/>
                      <a:pt x="272629" y="555328"/>
                    </a:cubicBezTo>
                    <a:cubicBezTo>
                      <a:pt x="267111" y="554885"/>
                      <a:pt x="262927" y="550010"/>
                      <a:pt x="263283" y="544514"/>
                    </a:cubicBezTo>
                    <a:cubicBezTo>
                      <a:pt x="263728" y="538929"/>
                      <a:pt x="268535" y="534674"/>
                      <a:pt x="274232" y="535206"/>
                    </a:cubicBezTo>
                    <a:close/>
                    <a:moveTo>
                      <a:pt x="219143" y="524436"/>
                    </a:moveTo>
                    <a:cubicBezTo>
                      <a:pt x="226172" y="526744"/>
                      <a:pt x="233468" y="528697"/>
                      <a:pt x="240764" y="530295"/>
                    </a:cubicBezTo>
                    <a:cubicBezTo>
                      <a:pt x="246191" y="531538"/>
                      <a:pt x="249661" y="536865"/>
                      <a:pt x="248504" y="542369"/>
                    </a:cubicBezTo>
                    <a:cubicBezTo>
                      <a:pt x="247437" y="547074"/>
                      <a:pt x="243255" y="550270"/>
                      <a:pt x="238628" y="550270"/>
                    </a:cubicBezTo>
                    <a:cubicBezTo>
                      <a:pt x="237916" y="550270"/>
                      <a:pt x="237205" y="550181"/>
                      <a:pt x="236404" y="550004"/>
                    </a:cubicBezTo>
                    <a:cubicBezTo>
                      <a:pt x="228485" y="548317"/>
                      <a:pt x="220566" y="546186"/>
                      <a:pt x="212915" y="543701"/>
                    </a:cubicBezTo>
                    <a:cubicBezTo>
                      <a:pt x="207576" y="542014"/>
                      <a:pt x="204640" y="536243"/>
                      <a:pt x="206419" y="531005"/>
                    </a:cubicBezTo>
                    <a:cubicBezTo>
                      <a:pt x="208110" y="525679"/>
                      <a:pt x="213804" y="522749"/>
                      <a:pt x="219143" y="524436"/>
                    </a:cubicBezTo>
                    <a:close/>
                    <a:moveTo>
                      <a:pt x="344242" y="518361"/>
                    </a:moveTo>
                    <a:lnTo>
                      <a:pt x="344242" y="555417"/>
                    </a:lnTo>
                    <a:cubicBezTo>
                      <a:pt x="349494" y="563059"/>
                      <a:pt x="393557" y="576299"/>
                      <a:pt x="465838" y="576299"/>
                    </a:cubicBezTo>
                    <a:cubicBezTo>
                      <a:pt x="538118" y="576299"/>
                      <a:pt x="582181" y="563059"/>
                      <a:pt x="587344" y="555417"/>
                    </a:cubicBezTo>
                    <a:lnTo>
                      <a:pt x="587344" y="518361"/>
                    </a:lnTo>
                    <a:cubicBezTo>
                      <a:pt x="587254" y="518450"/>
                      <a:pt x="587254" y="518450"/>
                      <a:pt x="587165" y="518450"/>
                    </a:cubicBezTo>
                    <a:cubicBezTo>
                      <a:pt x="585207" y="519427"/>
                      <a:pt x="583071" y="520227"/>
                      <a:pt x="580845" y="521027"/>
                    </a:cubicBezTo>
                    <a:cubicBezTo>
                      <a:pt x="580311" y="521293"/>
                      <a:pt x="579777" y="521471"/>
                      <a:pt x="579243" y="521649"/>
                    </a:cubicBezTo>
                    <a:cubicBezTo>
                      <a:pt x="576929" y="522449"/>
                      <a:pt x="574614" y="523248"/>
                      <a:pt x="572122" y="523959"/>
                    </a:cubicBezTo>
                    <a:cubicBezTo>
                      <a:pt x="572033" y="524048"/>
                      <a:pt x="571944" y="524048"/>
                      <a:pt x="571855" y="524048"/>
                    </a:cubicBezTo>
                    <a:cubicBezTo>
                      <a:pt x="569451" y="524759"/>
                      <a:pt x="566959" y="525381"/>
                      <a:pt x="564467" y="526003"/>
                    </a:cubicBezTo>
                    <a:cubicBezTo>
                      <a:pt x="563843" y="526181"/>
                      <a:pt x="563131" y="526359"/>
                      <a:pt x="562508" y="526536"/>
                    </a:cubicBezTo>
                    <a:cubicBezTo>
                      <a:pt x="559838" y="527069"/>
                      <a:pt x="557256" y="527692"/>
                      <a:pt x="554497" y="528225"/>
                    </a:cubicBezTo>
                    <a:cubicBezTo>
                      <a:pt x="554408" y="528225"/>
                      <a:pt x="554408" y="528225"/>
                      <a:pt x="554319" y="528314"/>
                    </a:cubicBezTo>
                    <a:cubicBezTo>
                      <a:pt x="551648" y="528758"/>
                      <a:pt x="548889" y="529291"/>
                      <a:pt x="546129" y="529735"/>
                    </a:cubicBezTo>
                    <a:cubicBezTo>
                      <a:pt x="545506" y="529824"/>
                      <a:pt x="544794" y="530002"/>
                      <a:pt x="544082" y="530091"/>
                    </a:cubicBezTo>
                    <a:cubicBezTo>
                      <a:pt x="541323" y="530535"/>
                      <a:pt x="538563" y="530979"/>
                      <a:pt x="535715" y="531335"/>
                    </a:cubicBezTo>
                    <a:cubicBezTo>
                      <a:pt x="535715" y="531335"/>
                      <a:pt x="535626" y="531335"/>
                      <a:pt x="535626" y="531335"/>
                    </a:cubicBezTo>
                    <a:cubicBezTo>
                      <a:pt x="532866" y="531690"/>
                      <a:pt x="530018" y="532046"/>
                      <a:pt x="527258" y="532401"/>
                    </a:cubicBezTo>
                    <a:cubicBezTo>
                      <a:pt x="526546" y="532490"/>
                      <a:pt x="525923" y="532579"/>
                      <a:pt x="525211" y="532579"/>
                    </a:cubicBezTo>
                    <a:cubicBezTo>
                      <a:pt x="522451" y="532934"/>
                      <a:pt x="519692" y="533201"/>
                      <a:pt x="517021" y="533468"/>
                    </a:cubicBezTo>
                    <a:cubicBezTo>
                      <a:pt x="516932" y="533468"/>
                      <a:pt x="516932" y="533468"/>
                      <a:pt x="516843" y="533468"/>
                    </a:cubicBezTo>
                    <a:cubicBezTo>
                      <a:pt x="514173" y="533734"/>
                      <a:pt x="511502" y="533912"/>
                      <a:pt x="508921" y="534090"/>
                    </a:cubicBezTo>
                    <a:cubicBezTo>
                      <a:pt x="508209" y="534178"/>
                      <a:pt x="507586" y="534267"/>
                      <a:pt x="506963" y="534267"/>
                    </a:cubicBezTo>
                    <a:cubicBezTo>
                      <a:pt x="504381" y="534445"/>
                      <a:pt x="501889" y="534623"/>
                      <a:pt x="499396" y="534801"/>
                    </a:cubicBezTo>
                    <a:cubicBezTo>
                      <a:pt x="496904" y="534889"/>
                      <a:pt x="494589" y="535067"/>
                      <a:pt x="492275" y="535156"/>
                    </a:cubicBezTo>
                    <a:cubicBezTo>
                      <a:pt x="491741" y="535156"/>
                      <a:pt x="491207" y="535245"/>
                      <a:pt x="490584" y="535245"/>
                    </a:cubicBezTo>
                    <a:cubicBezTo>
                      <a:pt x="488358" y="535334"/>
                      <a:pt x="486222" y="535423"/>
                      <a:pt x="484264" y="535511"/>
                    </a:cubicBezTo>
                    <a:cubicBezTo>
                      <a:pt x="484264" y="535511"/>
                      <a:pt x="484264" y="535511"/>
                      <a:pt x="484175" y="535511"/>
                    </a:cubicBezTo>
                    <a:cubicBezTo>
                      <a:pt x="482216" y="535600"/>
                      <a:pt x="480347" y="535600"/>
                      <a:pt x="478567" y="535689"/>
                    </a:cubicBezTo>
                    <a:cubicBezTo>
                      <a:pt x="478122" y="535689"/>
                      <a:pt x="477677" y="535689"/>
                      <a:pt x="477320" y="535689"/>
                    </a:cubicBezTo>
                    <a:cubicBezTo>
                      <a:pt x="473849" y="535778"/>
                      <a:pt x="471089" y="535867"/>
                      <a:pt x="468953" y="535867"/>
                    </a:cubicBezTo>
                    <a:lnTo>
                      <a:pt x="468152" y="535867"/>
                    </a:lnTo>
                    <a:cubicBezTo>
                      <a:pt x="467262" y="535867"/>
                      <a:pt x="466372" y="535867"/>
                      <a:pt x="465838" y="535867"/>
                    </a:cubicBezTo>
                    <a:cubicBezTo>
                      <a:pt x="465214" y="535867"/>
                      <a:pt x="464413" y="535867"/>
                      <a:pt x="463434" y="535867"/>
                    </a:cubicBezTo>
                    <a:lnTo>
                      <a:pt x="462722" y="535867"/>
                    </a:lnTo>
                    <a:cubicBezTo>
                      <a:pt x="460586" y="535867"/>
                      <a:pt x="457737" y="535778"/>
                      <a:pt x="454355" y="535689"/>
                    </a:cubicBezTo>
                    <a:cubicBezTo>
                      <a:pt x="453909" y="535689"/>
                      <a:pt x="453464" y="535689"/>
                      <a:pt x="453108" y="535689"/>
                    </a:cubicBezTo>
                    <a:cubicBezTo>
                      <a:pt x="451328" y="535600"/>
                      <a:pt x="449459" y="535600"/>
                      <a:pt x="447411" y="535511"/>
                    </a:cubicBezTo>
                    <a:cubicBezTo>
                      <a:pt x="445364" y="535423"/>
                      <a:pt x="443228" y="535334"/>
                      <a:pt x="441002" y="535245"/>
                    </a:cubicBezTo>
                    <a:cubicBezTo>
                      <a:pt x="440468" y="535245"/>
                      <a:pt x="439934" y="535156"/>
                      <a:pt x="439311" y="535156"/>
                    </a:cubicBezTo>
                    <a:cubicBezTo>
                      <a:pt x="437086" y="535067"/>
                      <a:pt x="434682" y="534889"/>
                      <a:pt x="432190" y="534801"/>
                    </a:cubicBezTo>
                    <a:cubicBezTo>
                      <a:pt x="429786" y="534623"/>
                      <a:pt x="427205" y="534445"/>
                      <a:pt x="424712" y="534267"/>
                    </a:cubicBezTo>
                    <a:cubicBezTo>
                      <a:pt x="424000" y="534267"/>
                      <a:pt x="423377" y="534178"/>
                      <a:pt x="422754" y="534090"/>
                    </a:cubicBezTo>
                    <a:cubicBezTo>
                      <a:pt x="420173" y="533912"/>
                      <a:pt x="417502" y="533734"/>
                      <a:pt x="414832" y="533468"/>
                    </a:cubicBezTo>
                    <a:cubicBezTo>
                      <a:pt x="414743" y="533468"/>
                      <a:pt x="414743" y="533468"/>
                      <a:pt x="414654" y="533468"/>
                    </a:cubicBezTo>
                    <a:cubicBezTo>
                      <a:pt x="411894" y="533201"/>
                      <a:pt x="409224" y="532934"/>
                      <a:pt x="406464" y="532579"/>
                    </a:cubicBezTo>
                    <a:cubicBezTo>
                      <a:pt x="405752" y="532579"/>
                      <a:pt x="405040" y="532490"/>
                      <a:pt x="404417" y="532401"/>
                    </a:cubicBezTo>
                    <a:cubicBezTo>
                      <a:pt x="401568" y="532046"/>
                      <a:pt x="398809" y="531690"/>
                      <a:pt x="395960" y="531335"/>
                    </a:cubicBezTo>
                    <a:cubicBezTo>
                      <a:pt x="395960" y="531335"/>
                      <a:pt x="395960" y="531335"/>
                      <a:pt x="395871" y="531335"/>
                    </a:cubicBezTo>
                    <a:cubicBezTo>
                      <a:pt x="393112" y="530979"/>
                      <a:pt x="390263" y="530535"/>
                      <a:pt x="387504" y="530091"/>
                    </a:cubicBezTo>
                    <a:cubicBezTo>
                      <a:pt x="386792" y="530002"/>
                      <a:pt x="386169" y="529824"/>
                      <a:pt x="385457" y="529735"/>
                    </a:cubicBezTo>
                    <a:cubicBezTo>
                      <a:pt x="382697" y="529291"/>
                      <a:pt x="380027" y="528758"/>
                      <a:pt x="377356" y="528314"/>
                    </a:cubicBezTo>
                    <a:cubicBezTo>
                      <a:pt x="377267" y="528225"/>
                      <a:pt x="377178" y="528225"/>
                      <a:pt x="377089" y="528225"/>
                    </a:cubicBezTo>
                    <a:cubicBezTo>
                      <a:pt x="374419" y="527692"/>
                      <a:pt x="371748" y="527069"/>
                      <a:pt x="369167" y="526536"/>
                    </a:cubicBezTo>
                    <a:cubicBezTo>
                      <a:pt x="368455" y="526359"/>
                      <a:pt x="367832" y="526181"/>
                      <a:pt x="367208" y="526003"/>
                    </a:cubicBezTo>
                    <a:cubicBezTo>
                      <a:pt x="364627" y="525381"/>
                      <a:pt x="362135" y="524759"/>
                      <a:pt x="359820" y="524048"/>
                    </a:cubicBezTo>
                    <a:cubicBezTo>
                      <a:pt x="359642" y="524048"/>
                      <a:pt x="359553" y="524048"/>
                      <a:pt x="359464" y="523959"/>
                    </a:cubicBezTo>
                    <a:cubicBezTo>
                      <a:pt x="357061" y="523248"/>
                      <a:pt x="354657" y="522449"/>
                      <a:pt x="352432" y="521649"/>
                    </a:cubicBezTo>
                    <a:cubicBezTo>
                      <a:pt x="351809" y="521471"/>
                      <a:pt x="351275" y="521293"/>
                      <a:pt x="350741" y="521027"/>
                    </a:cubicBezTo>
                    <a:cubicBezTo>
                      <a:pt x="348604" y="520227"/>
                      <a:pt x="346468" y="519427"/>
                      <a:pt x="344510" y="518450"/>
                    </a:cubicBezTo>
                    <a:cubicBezTo>
                      <a:pt x="344421" y="518450"/>
                      <a:pt x="344332" y="518450"/>
                      <a:pt x="344242" y="518361"/>
                    </a:cubicBezTo>
                    <a:close/>
                    <a:moveTo>
                      <a:pt x="168779" y="500720"/>
                    </a:moveTo>
                    <a:cubicBezTo>
                      <a:pt x="174917" y="504719"/>
                      <a:pt x="181501" y="508451"/>
                      <a:pt x="188174" y="511828"/>
                    </a:cubicBezTo>
                    <a:cubicBezTo>
                      <a:pt x="193156" y="514316"/>
                      <a:pt x="195113" y="520359"/>
                      <a:pt x="192622" y="525424"/>
                    </a:cubicBezTo>
                    <a:cubicBezTo>
                      <a:pt x="190843" y="528890"/>
                      <a:pt x="187284" y="530934"/>
                      <a:pt x="183547" y="530934"/>
                    </a:cubicBezTo>
                    <a:cubicBezTo>
                      <a:pt x="182035" y="530934"/>
                      <a:pt x="180522" y="530579"/>
                      <a:pt x="179010" y="529868"/>
                    </a:cubicBezTo>
                    <a:cubicBezTo>
                      <a:pt x="171715" y="526224"/>
                      <a:pt x="164597" y="522136"/>
                      <a:pt x="157836" y="517782"/>
                    </a:cubicBezTo>
                    <a:cubicBezTo>
                      <a:pt x="153121" y="514760"/>
                      <a:pt x="151786" y="508451"/>
                      <a:pt x="154722" y="503830"/>
                    </a:cubicBezTo>
                    <a:cubicBezTo>
                      <a:pt x="157747" y="499120"/>
                      <a:pt x="164063" y="497698"/>
                      <a:pt x="168779" y="500720"/>
                    </a:cubicBezTo>
                    <a:close/>
                    <a:moveTo>
                      <a:pt x="112081" y="463964"/>
                    </a:moveTo>
                    <a:cubicBezTo>
                      <a:pt x="116265" y="460228"/>
                      <a:pt x="122674" y="460584"/>
                      <a:pt x="126412" y="464676"/>
                    </a:cubicBezTo>
                    <a:cubicBezTo>
                      <a:pt x="131307" y="470280"/>
                      <a:pt x="136648" y="475528"/>
                      <a:pt x="142167" y="480509"/>
                    </a:cubicBezTo>
                    <a:cubicBezTo>
                      <a:pt x="146350" y="484156"/>
                      <a:pt x="146706" y="490561"/>
                      <a:pt x="142968" y="494742"/>
                    </a:cubicBezTo>
                    <a:cubicBezTo>
                      <a:pt x="140920" y="496966"/>
                      <a:pt x="138161" y="498122"/>
                      <a:pt x="135402" y="498122"/>
                    </a:cubicBezTo>
                    <a:cubicBezTo>
                      <a:pt x="132999" y="498122"/>
                      <a:pt x="130595" y="497233"/>
                      <a:pt x="128637" y="495542"/>
                    </a:cubicBezTo>
                    <a:cubicBezTo>
                      <a:pt x="122585" y="490116"/>
                      <a:pt x="116799" y="484334"/>
                      <a:pt x="111280" y="478197"/>
                    </a:cubicBezTo>
                    <a:cubicBezTo>
                      <a:pt x="107542" y="474105"/>
                      <a:pt x="107898" y="467700"/>
                      <a:pt x="112081" y="463964"/>
                    </a:cubicBezTo>
                    <a:close/>
                    <a:moveTo>
                      <a:pt x="81409" y="414307"/>
                    </a:moveTo>
                    <a:cubicBezTo>
                      <a:pt x="86394" y="411820"/>
                      <a:pt x="92447" y="413863"/>
                      <a:pt x="95029" y="418836"/>
                    </a:cubicBezTo>
                    <a:cubicBezTo>
                      <a:pt x="98323" y="425407"/>
                      <a:pt x="102061" y="431890"/>
                      <a:pt x="106067" y="438195"/>
                    </a:cubicBezTo>
                    <a:cubicBezTo>
                      <a:pt x="109094" y="442813"/>
                      <a:pt x="107759" y="449118"/>
                      <a:pt x="103041" y="452138"/>
                    </a:cubicBezTo>
                    <a:cubicBezTo>
                      <a:pt x="101349" y="453203"/>
                      <a:pt x="99391" y="453736"/>
                      <a:pt x="97521" y="453736"/>
                    </a:cubicBezTo>
                    <a:cubicBezTo>
                      <a:pt x="94228" y="453736"/>
                      <a:pt x="90934" y="452049"/>
                      <a:pt x="89064" y="449118"/>
                    </a:cubicBezTo>
                    <a:cubicBezTo>
                      <a:pt x="84613" y="442280"/>
                      <a:pt x="80518" y="435087"/>
                      <a:pt x="76869" y="427894"/>
                    </a:cubicBezTo>
                    <a:cubicBezTo>
                      <a:pt x="74376" y="422921"/>
                      <a:pt x="76423" y="416793"/>
                      <a:pt x="81409" y="414307"/>
                    </a:cubicBezTo>
                    <a:close/>
                    <a:moveTo>
                      <a:pt x="344332" y="397063"/>
                    </a:moveTo>
                    <a:lnTo>
                      <a:pt x="344332" y="434030"/>
                    </a:lnTo>
                    <a:cubicBezTo>
                      <a:pt x="344510" y="434386"/>
                      <a:pt x="344866" y="434652"/>
                      <a:pt x="345133" y="434919"/>
                    </a:cubicBezTo>
                    <a:cubicBezTo>
                      <a:pt x="345311" y="435185"/>
                      <a:pt x="345489" y="435363"/>
                      <a:pt x="345667" y="435541"/>
                    </a:cubicBezTo>
                    <a:cubicBezTo>
                      <a:pt x="346112" y="435896"/>
                      <a:pt x="346646" y="436252"/>
                      <a:pt x="347091" y="436518"/>
                    </a:cubicBezTo>
                    <a:cubicBezTo>
                      <a:pt x="347447" y="436785"/>
                      <a:pt x="347625" y="436963"/>
                      <a:pt x="347981" y="437140"/>
                    </a:cubicBezTo>
                    <a:cubicBezTo>
                      <a:pt x="348604" y="437496"/>
                      <a:pt x="349316" y="437851"/>
                      <a:pt x="349939" y="438207"/>
                    </a:cubicBezTo>
                    <a:cubicBezTo>
                      <a:pt x="350385" y="438384"/>
                      <a:pt x="350741" y="438651"/>
                      <a:pt x="351186" y="438829"/>
                    </a:cubicBezTo>
                    <a:cubicBezTo>
                      <a:pt x="351898" y="439184"/>
                      <a:pt x="352699" y="439540"/>
                      <a:pt x="353500" y="439806"/>
                    </a:cubicBezTo>
                    <a:cubicBezTo>
                      <a:pt x="354123" y="440073"/>
                      <a:pt x="354657" y="440339"/>
                      <a:pt x="355280" y="440606"/>
                    </a:cubicBezTo>
                    <a:cubicBezTo>
                      <a:pt x="356082" y="440873"/>
                      <a:pt x="357061" y="441228"/>
                      <a:pt x="357951" y="441495"/>
                    </a:cubicBezTo>
                    <a:cubicBezTo>
                      <a:pt x="358752" y="441761"/>
                      <a:pt x="359375" y="442028"/>
                      <a:pt x="360176" y="442294"/>
                    </a:cubicBezTo>
                    <a:cubicBezTo>
                      <a:pt x="361066" y="442650"/>
                      <a:pt x="362224" y="442916"/>
                      <a:pt x="363203" y="443272"/>
                    </a:cubicBezTo>
                    <a:cubicBezTo>
                      <a:pt x="364093" y="443538"/>
                      <a:pt x="364983" y="443805"/>
                      <a:pt x="365962" y="444072"/>
                    </a:cubicBezTo>
                    <a:cubicBezTo>
                      <a:pt x="367030" y="444338"/>
                      <a:pt x="368277" y="444694"/>
                      <a:pt x="369434" y="444960"/>
                    </a:cubicBezTo>
                    <a:cubicBezTo>
                      <a:pt x="370502" y="445227"/>
                      <a:pt x="371392" y="445493"/>
                      <a:pt x="372460" y="445760"/>
                    </a:cubicBezTo>
                    <a:cubicBezTo>
                      <a:pt x="373707" y="446027"/>
                      <a:pt x="375131" y="446382"/>
                      <a:pt x="376466" y="446649"/>
                    </a:cubicBezTo>
                    <a:cubicBezTo>
                      <a:pt x="377623" y="446915"/>
                      <a:pt x="378691" y="447182"/>
                      <a:pt x="379849" y="447448"/>
                    </a:cubicBezTo>
                    <a:cubicBezTo>
                      <a:pt x="381184" y="447715"/>
                      <a:pt x="382697" y="447982"/>
                      <a:pt x="384121" y="448248"/>
                    </a:cubicBezTo>
                    <a:cubicBezTo>
                      <a:pt x="385457" y="448426"/>
                      <a:pt x="386614" y="448693"/>
                      <a:pt x="387949" y="448959"/>
                    </a:cubicBezTo>
                    <a:cubicBezTo>
                      <a:pt x="389729" y="449226"/>
                      <a:pt x="391599" y="449581"/>
                      <a:pt x="393468" y="449848"/>
                    </a:cubicBezTo>
                    <a:cubicBezTo>
                      <a:pt x="394625" y="450025"/>
                      <a:pt x="395693" y="450203"/>
                      <a:pt x="396940" y="450381"/>
                    </a:cubicBezTo>
                    <a:cubicBezTo>
                      <a:pt x="398809" y="450648"/>
                      <a:pt x="400945" y="450914"/>
                      <a:pt x="402993" y="451181"/>
                    </a:cubicBezTo>
                    <a:cubicBezTo>
                      <a:pt x="404150" y="451358"/>
                      <a:pt x="405307" y="451536"/>
                      <a:pt x="406553" y="451714"/>
                    </a:cubicBezTo>
                    <a:cubicBezTo>
                      <a:pt x="408423" y="451892"/>
                      <a:pt x="410470" y="452069"/>
                      <a:pt x="412339" y="452336"/>
                    </a:cubicBezTo>
                    <a:cubicBezTo>
                      <a:pt x="413942" y="452514"/>
                      <a:pt x="415455" y="452691"/>
                      <a:pt x="417057" y="452780"/>
                    </a:cubicBezTo>
                    <a:cubicBezTo>
                      <a:pt x="419193" y="453047"/>
                      <a:pt x="421508" y="453136"/>
                      <a:pt x="423733" y="453313"/>
                    </a:cubicBezTo>
                    <a:cubicBezTo>
                      <a:pt x="425246" y="453491"/>
                      <a:pt x="426671" y="453580"/>
                      <a:pt x="428184" y="453758"/>
                    </a:cubicBezTo>
                    <a:cubicBezTo>
                      <a:pt x="430498" y="453847"/>
                      <a:pt x="432902" y="454024"/>
                      <a:pt x="435305" y="454113"/>
                    </a:cubicBezTo>
                    <a:cubicBezTo>
                      <a:pt x="436908" y="454202"/>
                      <a:pt x="438421" y="454291"/>
                      <a:pt x="440023" y="454380"/>
                    </a:cubicBezTo>
                    <a:cubicBezTo>
                      <a:pt x="443139" y="454557"/>
                      <a:pt x="446254" y="454646"/>
                      <a:pt x="449459" y="454735"/>
                    </a:cubicBezTo>
                    <a:cubicBezTo>
                      <a:pt x="450527" y="454735"/>
                      <a:pt x="451506" y="454824"/>
                      <a:pt x="452574" y="454824"/>
                    </a:cubicBezTo>
                    <a:cubicBezTo>
                      <a:pt x="456847" y="454913"/>
                      <a:pt x="461298" y="455002"/>
                      <a:pt x="465838" y="455002"/>
                    </a:cubicBezTo>
                    <a:cubicBezTo>
                      <a:pt x="470377" y="455002"/>
                      <a:pt x="474739" y="454913"/>
                      <a:pt x="479101" y="454824"/>
                    </a:cubicBezTo>
                    <a:cubicBezTo>
                      <a:pt x="480080" y="454824"/>
                      <a:pt x="481059" y="454735"/>
                      <a:pt x="482127" y="454735"/>
                    </a:cubicBezTo>
                    <a:cubicBezTo>
                      <a:pt x="485332" y="454646"/>
                      <a:pt x="488536" y="454557"/>
                      <a:pt x="491563" y="454380"/>
                    </a:cubicBezTo>
                    <a:cubicBezTo>
                      <a:pt x="493254" y="454291"/>
                      <a:pt x="494678" y="454202"/>
                      <a:pt x="496281" y="454113"/>
                    </a:cubicBezTo>
                    <a:cubicBezTo>
                      <a:pt x="498684" y="454024"/>
                      <a:pt x="501177" y="453847"/>
                      <a:pt x="503491" y="453758"/>
                    </a:cubicBezTo>
                    <a:cubicBezTo>
                      <a:pt x="505093" y="453580"/>
                      <a:pt x="506518" y="453491"/>
                      <a:pt x="508031" y="453313"/>
                    </a:cubicBezTo>
                    <a:cubicBezTo>
                      <a:pt x="510256" y="453136"/>
                      <a:pt x="512482" y="452958"/>
                      <a:pt x="514618" y="452780"/>
                    </a:cubicBezTo>
                    <a:cubicBezTo>
                      <a:pt x="516309" y="452602"/>
                      <a:pt x="517822" y="452425"/>
                      <a:pt x="519425" y="452247"/>
                    </a:cubicBezTo>
                    <a:cubicBezTo>
                      <a:pt x="521294" y="452069"/>
                      <a:pt x="523252" y="451892"/>
                      <a:pt x="525033" y="451714"/>
                    </a:cubicBezTo>
                    <a:cubicBezTo>
                      <a:pt x="526279" y="451536"/>
                      <a:pt x="527436" y="451358"/>
                      <a:pt x="528682" y="451181"/>
                    </a:cubicBezTo>
                    <a:cubicBezTo>
                      <a:pt x="530730" y="450914"/>
                      <a:pt x="532777" y="450648"/>
                      <a:pt x="534735" y="450381"/>
                    </a:cubicBezTo>
                    <a:cubicBezTo>
                      <a:pt x="535893" y="450203"/>
                      <a:pt x="537050" y="450025"/>
                      <a:pt x="538207" y="449848"/>
                    </a:cubicBezTo>
                    <a:cubicBezTo>
                      <a:pt x="540076" y="449581"/>
                      <a:pt x="541946" y="449226"/>
                      <a:pt x="543637" y="448959"/>
                    </a:cubicBezTo>
                    <a:cubicBezTo>
                      <a:pt x="544972" y="448693"/>
                      <a:pt x="546218" y="448426"/>
                      <a:pt x="547465" y="448248"/>
                    </a:cubicBezTo>
                    <a:cubicBezTo>
                      <a:pt x="548978" y="447982"/>
                      <a:pt x="550402" y="447715"/>
                      <a:pt x="551826" y="447448"/>
                    </a:cubicBezTo>
                    <a:cubicBezTo>
                      <a:pt x="552984" y="447182"/>
                      <a:pt x="554052" y="446915"/>
                      <a:pt x="555120" y="446649"/>
                    </a:cubicBezTo>
                    <a:cubicBezTo>
                      <a:pt x="556544" y="446382"/>
                      <a:pt x="557879" y="446027"/>
                      <a:pt x="559126" y="445760"/>
                    </a:cubicBezTo>
                    <a:cubicBezTo>
                      <a:pt x="560194" y="445493"/>
                      <a:pt x="561173" y="445227"/>
                      <a:pt x="562152" y="444960"/>
                    </a:cubicBezTo>
                    <a:cubicBezTo>
                      <a:pt x="563398" y="444694"/>
                      <a:pt x="564645" y="444338"/>
                      <a:pt x="565713" y="444072"/>
                    </a:cubicBezTo>
                    <a:cubicBezTo>
                      <a:pt x="566692" y="443805"/>
                      <a:pt x="567493" y="443538"/>
                      <a:pt x="568472" y="443272"/>
                    </a:cubicBezTo>
                    <a:cubicBezTo>
                      <a:pt x="569451" y="442916"/>
                      <a:pt x="570520" y="442650"/>
                      <a:pt x="571499" y="442294"/>
                    </a:cubicBezTo>
                    <a:cubicBezTo>
                      <a:pt x="572300" y="442028"/>
                      <a:pt x="573012" y="441761"/>
                      <a:pt x="573724" y="441495"/>
                    </a:cubicBezTo>
                    <a:cubicBezTo>
                      <a:pt x="574614" y="441228"/>
                      <a:pt x="575593" y="440873"/>
                      <a:pt x="576395" y="440606"/>
                    </a:cubicBezTo>
                    <a:cubicBezTo>
                      <a:pt x="577018" y="440339"/>
                      <a:pt x="577552" y="440073"/>
                      <a:pt x="578175" y="439806"/>
                    </a:cubicBezTo>
                    <a:cubicBezTo>
                      <a:pt x="578976" y="439451"/>
                      <a:pt x="579777" y="439184"/>
                      <a:pt x="580400" y="438829"/>
                    </a:cubicBezTo>
                    <a:cubicBezTo>
                      <a:pt x="580934" y="438651"/>
                      <a:pt x="581290" y="438384"/>
                      <a:pt x="581647" y="438207"/>
                    </a:cubicBezTo>
                    <a:cubicBezTo>
                      <a:pt x="582359" y="437851"/>
                      <a:pt x="583071" y="437496"/>
                      <a:pt x="583605" y="437140"/>
                    </a:cubicBezTo>
                    <a:cubicBezTo>
                      <a:pt x="583961" y="436963"/>
                      <a:pt x="584228" y="436785"/>
                      <a:pt x="584495" y="436518"/>
                    </a:cubicBezTo>
                    <a:cubicBezTo>
                      <a:pt x="585029" y="436252"/>
                      <a:pt x="585563" y="435896"/>
                      <a:pt x="585919" y="435541"/>
                    </a:cubicBezTo>
                    <a:cubicBezTo>
                      <a:pt x="586186" y="435363"/>
                      <a:pt x="586275" y="435185"/>
                      <a:pt x="586542" y="434919"/>
                    </a:cubicBezTo>
                    <a:cubicBezTo>
                      <a:pt x="586809" y="434652"/>
                      <a:pt x="587165" y="434386"/>
                      <a:pt x="587344" y="434030"/>
                    </a:cubicBezTo>
                    <a:lnTo>
                      <a:pt x="587344" y="397063"/>
                    </a:lnTo>
                    <a:cubicBezTo>
                      <a:pt x="587254" y="397152"/>
                      <a:pt x="587254" y="397152"/>
                      <a:pt x="587165" y="397152"/>
                    </a:cubicBezTo>
                    <a:cubicBezTo>
                      <a:pt x="585207" y="398041"/>
                      <a:pt x="583071" y="398929"/>
                      <a:pt x="580845" y="399729"/>
                    </a:cubicBezTo>
                    <a:cubicBezTo>
                      <a:pt x="580311" y="399907"/>
                      <a:pt x="579777" y="400173"/>
                      <a:pt x="579243" y="400351"/>
                    </a:cubicBezTo>
                    <a:cubicBezTo>
                      <a:pt x="576929" y="401151"/>
                      <a:pt x="574614" y="401951"/>
                      <a:pt x="572122" y="402662"/>
                    </a:cubicBezTo>
                    <a:cubicBezTo>
                      <a:pt x="572033" y="402662"/>
                      <a:pt x="571944" y="402662"/>
                      <a:pt x="571855" y="402750"/>
                    </a:cubicBezTo>
                    <a:cubicBezTo>
                      <a:pt x="569451" y="403461"/>
                      <a:pt x="566959" y="404083"/>
                      <a:pt x="564467" y="404705"/>
                    </a:cubicBezTo>
                    <a:cubicBezTo>
                      <a:pt x="563843" y="404883"/>
                      <a:pt x="563131" y="404972"/>
                      <a:pt x="562508" y="405150"/>
                    </a:cubicBezTo>
                    <a:cubicBezTo>
                      <a:pt x="559838" y="405772"/>
                      <a:pt x="557256" y="406394"/>
                      <a:pt x="554497" y="406927"/>
                    </a:cubicBezTo>
                    <a:cubicBezTo>
                      <a:pt x="554408" y="406927"/>
                      <a:pt x="554408" y="406927"/>
                      <a:pt x="554319" y="406927"/>
                    </a:cubicBezTo>
                    <a:cubicBezTo>
                      <a:pt x="551648" y="407460"/>
                      <a:pt x="548889" y="407993"/>
                      <a:pt x="546129" y="408438"/>
                    </a:cubicBezTo>
                    <a:cubicBezTo>
                      <a:pt x="545506" y="408527"/>
                      <a:pt x="544794" y="408615"/>
                      <a:pt x="544082" y="408704"/>
                    </a:cubicBezTo>
                    <a:cubicBezTo>
                      <a:pt x="541323" y="409237"/>
                      <a:pt x="538563" y="409593"/>
                      <a:pt x="535715" y="410037"/>
                    </a:cubicBezTo>
                    <a:cubicBezTo>
                      <a:pt x="535715" y="410037"/>
                      <a:pt x="535715" y="410037"/>
                      <a:pt x="535626" y="410037"/>
                    </a:cubicBezTo>
                    <a:cubicBezTo>
                      <a:pt x="532866" y="410393"/>
                      <a:pt x="530018" y="410748"/>
                      <a:pt x="527258" y="411015"/>
                    </a:cubicBezTo>
                    <a:cubicBezTo>
                      <a:pt x="526546" y="411104"/>
                      <a:pt x="525923" y="411192"/>
                      <a:pt x="525211" y="411281"/>
                    </a:cubicBezTo>
                    <a:cubicBezTo>
                      <a:pt x="522451" y="411548"/>
                      <a:pt x="519692" y="411903"/>
                      <a:pt x="517021" y="412081"/>
                    </a:cubicBezTo>
                    <a:cubicBezTo>
                      <a:pt x="516932" y="412170"/>
                      <a:pt x="516932" y="412170"/>
                      <a:pt x="516843" y="412170"/>
                    </a:cubicBezTo>
                    <a:cubicBezTo>
                      <a:pt x="514173" y="412348"/>
                      <a:pt x="511502" y="412614"/>
                      <a:pt x="508921" y="412792"/>
                    </a:cubicBezTo>
                    <a:cubicBezTo>
                      <a:pt x="508298" y="412881"/>
                      <a:pt x="507586" y="412881"/>
                      <a:pt x="506963" y="412970"/>
                    </a:cubicBezTo>
                    <a:cubicBezTo>
                      <a:pt x="504381" y="413147"/>
                      <a:pt x="501889" y="413325"/>
                      <a:pt x="499396" y="413503"/>
                    </a:cubicBezTo>
                    <a:cubicBezTo>
                      <a:pt x="496904" y="413592"/>
                      <a:pt x="494589" y="413769"/>
                      <a:pt x="492275" y="413858"/>
                    </a:cubicBezTo>
                    <a:cubicBezTo>
                      <a:pt x="491741" y="413858"/>
                      <a:pt x="491207" y="413858"/>
                      <a:pt x="490584" y="413947"/>
                    </a:cubicBezTo>
                    <a:cubicBezTo>
                      <a:pt x="488447" y="414036"/>
                      <a:pt x="486222" y="414125"/>
                      <a:pt x="484264" y="414214"/>
                    </a:cubicBezTo>
                    <a:cubicBezTo>
                      <a:pt x="484264" y="414214"/>
                      <a:pt x="484264" y="414214"/>
                      <a:pt x="484175" y="414214"/>
                    </a:cubicBezTo>
                    <a:cubicBezTo>
                      <a:pt x="482216" y="414303"/>
                      <a:pt x="480347" y="414303"/>
                      <a:pt x="478567" y="414392"/>
                    </a:cubicBezTo>
                    <a:cubicBezTo>
                      <a:pt x="478122" y="414392"/>
                      <a:pt x="477677" y="414392"/>
                      <a:pt x="477320" y="414392"/>
                    </a:cubicBezTo>
                    <a:cubicBezTo>
                      <a:pt x="473849" y="414480"/>
                      <a:pt x="471089" y="414480"/>
                      <a:pt x="468953" y="414569"/>
                    </a:cubicBezTo>
                    <a:lnTo>
                      <a:pt x="468152" y="414569"/>
                    </a:lnTo>
                    <a:cubicBezTo>
                      <a:pt x="467262" y="414569"/>
                      <a:pt x="466372" y="414569"/>
                      <a:pt x="465838" y="414569"/>
                    </a:cubicBezTo>
                    <a:cubicBezTo>
                      <a:pt x="465214" y="414569"/>
                      <a:pt x="464413" y="414569"/>
                      <a:pt x="463523" y="414569"/>
                    </a:cubicBezTo>
                    <a:lnTo>
                      <a:pt x="462722" y="414569"/>
                    </a:lnTo>
                    <a:cubicBezTo>
                      <a:pt x="460586" y="414480"/>
                      <a:pt x="457737" y="414480"/>
                      <a:pt x="454355" y="414392"/>
                    </a:cubicBezTo>
                    <a:cubicBezTo>
                      <a:pt x="453909" y="414392"/>
                      <a:pt x="453464" y="414392"/>
                      <a:pt x="453108" y="414392"/>
                    </a:cubicBezTo>
                    <a:cubicBezTo>
                      <a:pt x="451328" y="414303"/>
                      <a:pt x="449459" y="414303"/>
                      <a:pt x="447411" y="414214"/>
                    </a:cubicBezTo>
                    <a:cubicBezTo>
                      <a:pt x="445364" y="414125"/>
                      <a:pt x="443228" y="414036"/>
                      <a:pt x="441002" y="413947"/>
                    </a:cubicBezTo>
                    <a:cubicBezTo>
                      <a:pt x="440468" y="413858"/>
                      <a:pt x="439934" y="413858"/>
                      <a:pt x="439400" y="413858"/>
                    </a:cubicBezTo>
                    <a:cubicBezTo>
                      <a:pt x="437086" y="413769"/>
                      <a:pt x="434682" y="413592"/>
                      <a:pt x="432279" y="413503"/>
                    </a:cubicBezTo>
                    <a:lnTo>
                      <a:pt x="432190" y="413503"/>
                    </a:lnTo>
                    <a:cubicBezTo>
                      <a:pt x="429786" y="413325"/>
                      <a:pt x="427294" y="413147"/>
                      <a:pt x="424712" y="412970"/>
                    </a:cubicBezTo>
                    <a:cubicBezTo>
                      <a:pt x="424000" y="412881"/>
                      <a:pt x="423377" y="412881"/>
                      <a:pt x="422754" y="412792"/>
                    </a:cubicBezTo>
                    <a:cubicBezTo>
                      <a:pt x="420173" y="412614"/>
                      <a:pt x="417502" y="412348"/>
                      <a:pt x="414832" y="412170"/>
                    </a:cubicBezTo>
                    <a:cubicBezTo>
                      <a:pt x="414743" y="412170"/>
                      <a:pt x="414743" y="412170"/>
                      <a:pt x="414654" y="412081"/>
                    </a:cubicBezTo>
                    <a:cubicBezTo>
                      <a:pt x="411983" y="411903"/>
                      <a:pt x="409224" y="411548"/>
                      <a:pt x="406464" y="411281"/>
                    </a:cubicBezTo>
                    <a:cubicBezTo>
                      <a:pt x="405752" y="411192"/>
                      <a:pt x="405040" y="411104"/>
                      <a:pt x="404417" y="411015"/>
                    </a:cubicBezTo>
                    <a:cubicBezTo>
                      <a:pt x="401568" y="410748"/>
                      <a:pt x="398809" y="410393"/>
                      <a:pt x="395960" y="410037"/>
                    </a:cubicBezTo>
                    <a:cubicBezTo>
                      <a:pt x="395960" y="410037"/>
                      <a:pt x="395960" y="410037"/>
                      <a:pt x="395871" y="410037"/>
                    </a:cubicBezTo>
                    <a:cubicBezTo>
                      <a:pt x="393112" y="409593"/>
                      <a:pt x="390352" y="409237"/>
                      <a:pt x="387504" y="408704"/>
                    </a:cubicBezTo>
                    <a:cubicBezTo>
                      <a:pt x="386792" y="408615"/>
                      <a:pt x="386169" y="408527"/>
                      <a:pt x="385457" y="408438"/>
                    </a:cubicBezTo>
                    <a:cubicBezTo>
                      <a:pt x="382786" y="407993"/>
                      <a:pt x="380027" y="407460"/>
                      <a:pt x="377356" y="406927"/>
                    </a:cubicBezTo>
                    <a:cubicBezTo>
                      <a:pt x="377267" y="406927"/>
                      <a:pt x="377178" y="406927"/>
                      <a:pt x="377089" y="406927"/>
                    </a:cubicBezTo>
                    <a:cubicBezTo>
                      <a:pt x="374419" y="406394"/>
                      <a:pt x="371748" y="405772"/>
                      <a:pt x="369167" y="405150"/>
                    </a:cubicBezTo>
                    <a:cubicBezTo>
                      <a:pt x="368455" y="404972"/>
                      <a:pt x="367832" y="404883"/>
                      <a:pt x="367208" y="404705"/>
                    </a:cubicBezTo>
                    <a:cubicBezTo>
                      <a:pt x="364627" y="404083"/>
                      <a:pt x="362224" y="403461"/>
                      <a:pt x="359820" y="402750"/>
                    </a:cubicBezTo>
                    <a:cubicBezTo>
                      <a:pt x="359731" y="402662"/>
                      <a:pt x="359642" y="402662"/>
                      <a:pt x="359553" y="402662"/>
                    </a:cubicBezTo>
                    <a:cubicBezTo>
                      <a:pt x="357061" y="401951"/>
                      <a:pt x="354657" y="401151"/>
                      <a:pt x="352432" y="400351"/>
                    </a:cubicBezTo>
                    <a:cubicBezTo>
                      <a:pt x="351809" y="400173"/>
                      <a:pt x="351275" y="399907"/>
                      <a:pt x="350741" y="399729"/>
                    </a:cubicBezTo>
                    <a:cubicBezTo>
                      <a:pt x="348604" y="398929"/>
                      <a:pt x="346468" y="398041"/>
                      <a:pt x="344510" y="397152"/>
                    </a:cubicBezTo>
                    <a:cubicBezTo>
                      <a:pt x="344421" y="397152"/>
                      <a:pt x="344332" y="397063"/>
                      <a:pt x="344332" y="397063"/>
                    </a:cubicBezTo>
                    <a:close/>
                    <a:moveTo>
                      <a:pt x="64444" y="358499"/>
                    </a:moveTo>
                    <a:cubicBezTo>
                      <a:pt x="69878" y="357343"/>
                      <a:pt x="75312" y="360722"/>
                      <a:pt x="76471" y="366236"/>
                    </a:cubicBezTo>
                    <a:cubicBezTo>
                      <a:pt x="78074" y="373527"/>
                      <a:pt x="80034" y="380819"/>
                      <a:pt x="82350" y="387844"/>
                    </a:cubicBezTo>
                    <a:cubicBezTo>
                      <a:pt x="84043" y="393180"/>
                      <a:pt x="81103" y="398871"/>
                      <a:pt x="75847" y="400561"/>
                    </a:cubicBezTo>
                    <a:cubicBezTo>
                      <a:pt x="74778" y="400916"/>
                      <a:pt x="73709" y="401094"/>
                      <a:pt x="72729" y="401094"/>
                    </a:cubicBezTo>
                    <a:cubicBezTo>
                      <a:pt x="68453" y="401094"/>
                      <a:pt x="64444" y="398337"/>
                      <a:pt x="63018" y="394069"/>
                    </a:cubicBezTo>
                    <a:cubicBezTo>
                      <a:pt x="60613" y="386422"/>
                      <a:pt x="58475" y="378507"/>
                      <a:pt x="56693" y="370504"/>
                    </a:cubicBezTo>
                    <a:cubicBezTo>
                      <a:pt x="55535" y="365080"/>
                      <a:pt x="58920" y="359655"/>
                      <a:pt x="64444" y="358499"/>
                    </a:cubicBezTo>
                    <a:close/>
                    <a:moveTo>
                      <a:pt x="465838" y="353876"/>
                    </a:moveTo>
                    <a:cubicBezTo>
                      <a:pt x="395782" y="353876"/>
                      <a:pt x="352254" y="366317"/>
                      <a:pt x="344866" y="374048"/>
                    </a:cubicBezTo>
                    <a:cubicBezTo>
                      <a:pt x="345044" y="374226"/>
                      <a:pt x="345133" y="374403"/>
                      <a:pt x="345311" y="374492"/>
                    </a:cubicBezTo>
                    <a:cubicBezTo>
                      <a:pt x="345578" y="374759"/>
                      <a:pt x="345845" y="375025"/>
                      <a:pt x="346201" y="375203"/>
                    </a:cubicBezTo>
                    <a:cubicBezTo>
                      <a:pt x="346557" y="375470"/>
                      <a:pt x="346913" y="375825"/>
                      <a:pt x="347358" y="376092"/>
                    </a:cubicBezTo>
                    <a:cubicBezTo>
                      <a:pt x="347803" y="376358"/>
                      <a:pt x="348159" y="376536"/>
                      <a:pt x="348604" y="376803"/>
                    </a:cubicBezTo>
                    <a:cubicBezTo>
                      <a:pt x="349138" y="377158"/>
                      <a:pt x="349672" y="377425"/>
                      <a:pt x="350296" y="377691"/>
                    </a:cubicBezTo>
                    <a:cubicBezTo>
                      <a:pt x="350830" y="377958"/>
                      <a:pt x="351364" y="378224"/>
                      <a:pt x="351898" y="378491"/>
                    </a:cubicBezTo>
                    <a:cubicBezTo>
                      <a:pt x="352610" y="378758"/>
                      <a:pt x="353322" y="379113"/>
                      <a:pt x="354034" y="379380"/>
                    </a:cubicBezTo>
                    <a:cubicBezTo>
                      <a:pt x="354746" y="379646"/>
                      <a:pt x="355369" y="379913"/>
                      <a:pt x="356082" y="380179"/>
                    </a:cubicBezTo>
                    <a:cubicBezTo>
                      <a:pt x="356883" y="380535"/>
                      <a:pt x="357773" y="380801"/>
                      <a:pt x="358663" y="381068"/>
                    </a:cubicBezTo>
                    <a:cubicBezTo>
                      <a:pt x="359375" y="381335"/>
                      <a:pt x="360176" y="381690"/>
                      <a:pt x="361066" y="381957"/>
                    </a:cubicBezTo>
                    <a:cubicBezTo>
                      <a:pt x="361957" y="382223"/>
                      <a:pt x="363025" y="382490"/>
                      <a:pt x="364004" y="382845"/>
                    </a:cubicBezTo>
                    <a:cubicBezTo>
                      <a:pt x="364983" y="383112"/>
                      <a:pt x="365873" y="383378"/>
                      <a:pt x="366852" y="383645"/>
                    </a:cubicBezTo>
                    <a:cubicBezTo>
                      <a:pt x="367921" y="383912"/>
                      <a:pt x="369078" y="384178"/>
                      <a:pt x="370235" y="384534"/>
                    </a:cubicBezTo>
                    <a:cubicBezTo>
                      <a:pt x="371303" y="384800"/>
                      <a:pt x="372282" y="385067"/>
                      <a:pt x="373440" y="385333"/>
                    </a:cubicBezTo>
                    <a:cubicBezTo>
                      <a:pt x="374597" y="385600"/>
                      <a:pt x="375932" y="385867"/>
                      <a:pt x="377178" y="386133"/>
                    </a:cubicBezTo>
                    <a:cubicBezTo>
                      <a:pt x="378335" y="386400"/>
                      <a:pt x="379582" y="386666"/>
                      <a:pt x="380739" y="386933"/>
                    </a:cubicBezTo>
                    <a:cubicBezTo>
                      <a:pt x="382074" y="387199"/>
                      <a:pt x="383498" y="387466"/>
                      <a:pt x="384923" y="387733"/>
                    </a:cubicBezTo>
                    <a:cubicBezTo>
                      <a:pt x="386258" y="387910"/>
                      <a:pt x="387504" y="388177"/>
                      <a:pt x="388928" y="388444"/>
                    </a:cubicBezTo>
                    <a:cubicBezTo>
                      <a:pt x="390352" y="388710"/>
                      <a:pt x="391955" y="388977"/>
                      <a:pt x="393557" y="389154"/>
                    </a:cubicBezTo>
                    <a:cubicBezTo>
                      <a:pt x="394892" y="389421"/>
                      <a:pt x="396316" y="389599"/>
                      <a:pt x="397741" y="389865"/>
                    </a:cubicBezTo>
                    <a:cubicBezTo>
                      <a:pt x="399432" y="390043"/>
                      <a:pt x="401123" y="390310"/>
                      <a:pt x="402904" y="390487"/>
                    </a:cubicBezTo>
                    <a:cubicBezTo>
                      <a:pt x="404328" y="390754"/>
                      <a:pt x="405841" y="390932"/>
                      <a:pt x="407354" y="391109"/>
                    </a:cubicBezTo>
                    <a:cubicBezTo>
                      <a:pt x="409135" y="391287"/>
                      <a:pt x="411093" y="391465"/>
                      <a:pt x="412962" y="391731"/>
                    </a:cubicBezTo>
                    <a:cubicBezTo>
                      <a:pt x="414476" y="391909"/>
                      <a:pt x="416078" y="391998"/>
                      <a:pt x="417680" y="392176"/>
                    </a:cubicBezTo>
                    <a:cubicBezTo>
                      <a:pt x="419639" y="392354"/>
                      <a:pt x="421686" y="392531"/>
                      <a:pt x="423733" y="392709"/>
                    </a:cubicBezTo>
                    <a:cubicBezTo>
                      <a:pt x="425425" y="392798"/>
                      <a:pt x="427027" y="392976"/>
                      <a:pt x="428718" y="393064"/>
                    </a:cubicBezTo>
                    <a:cubicBezTo>
                      <a:pt x="430854" y="393242"/>
                      <a:pt x="433169" y="393331"/>
                      <a:pt x="435483" y="393509"/>
                    </a:cubicBezTo>
                    <a:cubicBezTo>
                      <a:pt x="437086" y="393598"/>
                      <a:pt x="438688" y="393686"/>
                      <a:pt x="440379" y="393775"/>
                    </a:cubicBezTo>
                    <a:cubicBezTo>
                      <a:pt x="443050" y="393864"/>
                      <a:pt x="445809" y="393953"/>
                      <a:pt x="448569" y="394042"/>
                    </a:cubicBezTo>
                    <a:cubicBezTo>
                      <a:pt x="449993" y="394042"/>
                      <a:pt x="451328" y="394131"/>
                      <a:pt x="452752" y="394220"/>
                    </a:cubicBezTo>
                    <a:cubicBezTo>
                      <a:pt x="457025" y="394309"/>
                      <a:pt x="461387" y="394309"/>
                      <a:pt x="465838" y="394309"/>
                    </a:cubicBezTo>
                    <a:cubicBezTo>
                      <a:pt x="470288" y="394309"/>
                      <a:pt x="474650" y="394309"/>
                      <a:pt x="478834" y="394220"/>
                    </a:cubicBezTo>
                    <a:cubicBezTo>
                      <a:pt x="480258" y="394131"/>
                      <a:pt x="481682" y="394042"/>
                      <a:pt x="483017" y="394042"/>
                    </a:cubicBezTo>
                    <a:cubicBezTo>
                      <a:pt x="485777" y="393953"/>
                      <a:pt x="488536" y="393864"/>
                      <a:pt x="491207" y="393775"/>
                    </a:cubicBezTo>
                    <a:cubicBezTo>
                      <a:pt x="492898" y="393686"/>
                      <a:pt x="494500" y="393598"/>
                      <a:pt x="496192" y="393509"/>
                    </a:cubicBezTo>
                    <a:cubicBezTo>
                      <a:pt x="498417" y="393331"/>
                      <a:pt x="500732" y="393242"/>
                      <a:pt x="502957" y="393064"/>
                    </a:cubicBezTo>
                    <a:cubicBezTo>
                      <a:pt x="504648" y="392976"/>
                      <a:pt x="506250" y="392798"/>
                      <a:pt x="507942" y="392709"/>
                    </a:cubicBezTo>
                    <a:cubicBezTo>
                      <a:pt x="509900" y="392531"/>
                      <a:pt x="512036" y="392354"/>
                      <a:pt x="513995" y="392176"/>
                    </a:cubicBezTo>
                    <a:cubicBezTo>
                      <a:pt x="515597" y="391998"/>
                      <a:pt x="517110" y="391820"/>
                      <a:pt x="518713" y="391731"/>
                    </a:cubicBezTo>
                    <a:cubicBezTo>
                      <a:pt x="520582" y="391465"/>
                      <a:pt x="522540" y="391287"/>
                      <a:pt x="524321" y="391109"/>
                    </a:cubicBezTo>
                    <a:cubicBezTo>
                      <a:pt x="525834" y="390932"/>
                      <a:pt x="527258" y="390754"/>
                      <a:pt x="528771" y="390487"/>
                    </a:cubicBezTo>
                    <a:cubicBezTo>
                      <a:pt x="530463" y="390310"/>
                      <a:pt x="532243" y="390043"/>
                      <a:pt x="533934" y="389865"/>
                    </a:cubicBezTo>
                    <a:cubicBezTo>
                      <a:pt x="535359" y="389599"/>
                      <a:pt x="536694" y="389421"/>
                      <a:pt x="538118" y="389154"/>
                    </a:cubicBezTo>
                    <a:cubicBezTo>
                      <a:pt x="539631" y="388977"/>
                      <a:pt x="541234" y="388710"/>
                      <a:pt x="542747" y="388444"/>
                    </a:cubicBezTo>
                    <a:cubicBezTo>
                      <a:pt x="544082" y="388177"/>
                      <a:pt x="545417" y="387999"/>
                      <a:pt x="546663" y="387733"/>
                    </a:cubicBezTo>
                    <a:cubicBezTo>
                      <a:pt x="548088" y="387466"/>
                      <a:pt x="549512" y="387199"/>
                      <a:pt x="550847" y="386933"/>
                    </a:cubicBezTo>
                    <a:cubicBezTo>
                      <a:pt x="552093" y="386666"/>
                      <a:pt x="553251" y="386400"/>
                      <a:pt x="554497" y="386133"/>
                    </a:cubicBezTo>
                    <a:cubicBezTo>
                      <a:pt x="555743" y="385867"/>
                      <a:pt x="556989" y="385600"/>
                      <a:pt x="558235" y="385333"/>
                    </a:cubicBezTo>
                    <a:cubicBezTo>
                      <a:pt x="559304" y="385067"/>
                      <a:pt x="560372" y="384800"/>
                      <a:pt x="561440" y="384534"/>
                    </a:cubicBezTo>
                    <a:cubicBezTo>
                      <a:pt x="562597" y="384178"/>
                      <a:pt x="563754" y="383912"/>
                      <a:pt x="564823" y="383645"/>
                    </a:cubicBezTo>
                    <a:cubicBezTo>
                      <a:pt x="565802" y="383378"/>
                      <a:pt x="566692" y="383112"/>
                      <a:pt x="567582" y="382845"/>
                    </a:cubicBezTo>
                    <a:cubicBezTo>
                      <a:pt x="568650" y="382490"/>
                      <a:pt x="569629" y="382223"/>
                      <a:pt x="570609" y="381957"/>
                    </a:cubicBezTo>
                    <a:cubicBezTo>
                      <a:pt x="571410" y="381690"/>
                      <a:pt x="572211" y="381335"/>
                      <a:pt x="573012" y="381068"/>
                    </a:cubicBezTo>
                    <a:cubicBezTo>
                      <a:pt x="573902" y="380801"/>
                      <a:pt x="574703" y="380535"/>
                      <a:pt x="575593" y="380179"/>
                    </a:cubicBezTo>
                    <a:cubicBezTo>
                      <a:pt x="576306" y="379913"/>
                      <a:pt x="576929" y="379646"/>
                      <a:pt x="577641" y="379380"/>
                    </a:cubicBezTo>
                    <a:cubicBezTo>
                      <a:pt x="578353" y="379113"/>
                      <a:pt x="579065" y="378758"/>
                      <a:pt x="579688" y="378491"/>
                    </a:cubicBezTo>
                    <a:cubicBezTo>
                      <a:pt x="580311" y="378224"/>
                      <a:pt x="580845" y="377958"/>
                      <a:pt x="581379" y="377691"/>
                    </a:cubicBezTo>
                    <a:cubicBezTo>
                      <a:pt x="581914" y="377425"/>
                      <a:pt x="582537" y="377158"/>
                      <a:pt x="582982" y="376803"/>
                    </a:cubicBezTo>
                    <a:cubicBezTo>
                      <a:pt x="583427" y="376536"/>
                      <a:pt x="583872" y="376358"/>
                      <a:pt x="584228" y="376092"/>
                    </a:cubicBezTo>
                    <a:cubicBezTo>
                      <a:pt x="584673" y="375825"/>
                      <a:pt x="585118" y="375470"/>
                      <a:pt x="585474" y="375203"/>
                    </a:cubicBezTo>
                    <a:cubicBezTo>
                      <a:pt x="585741" y="375025"/>
                      <a:pt x="586097" y="374759"/>
                      <a:pt x="586275" y="374492"/>
                    </a:cubicBezTo>
                    <a:cubicBezTo>
                      <a:pt x="586453" y="374403"/>
                      <a:pt x="586631" y="374226"/>
                      <a:pt x="586720" y="374048"/>
                    </a:cubicBezTo>
                    <a:cubicBezTo>
                      <a:pt x="579332" y="366317"/>
                      <a:pt x="535893" y="353876"/>
                      <a:pt x="465838" y="353876"/>
                    </a:cubicBezTo>
                    <a:close/>
                    <a:moveTo>
                      <a:pt x="465838" y="333704"/>
                    </a:moveTo>
                    <a:cubicBezTo>
                      <a:pt x="480347" y="333704"/>
                      <a:pt x="607639" y="334770"/>
                      <a:pt x="607639" y="374137"/>
                    </a:cubicBezTo>
                    <a:lnTo>
                      <a:pt x="607639" y="434741"/>
                    </a:lnTo>
                    <a:lnTo>
                      <a:pt x="607639" y="495434"/>
                    </a:lnTo>
                    <a:lnTo>
                      <a:pt x="607639" y="556128"/>
                    </a:lnTo>
                    <a:cubicBezTo>
                      <a:pt x="607639" y="595405"/>
                      <a:pt x="480347" y="596560"/>
                      <a:pt x="465838" y="596560"/>
                    </a:cubicBezTo>
                    <a:cubicBezTo>
                      <a:pt x="451328" y="596560"/>
                      <a:pt x="324036" y="595405"/>
                      <a:pt x="324036" y="556128"/>
                    </a:cubicBezTo>
                    <a:lnTo>
                      <a:pt x="324036" y="495434"/>
                    </a:lnTo>
                    <a:lnTo>
                      <a:pt x="324036" y="434741"/>
                    </a:lnTo>
                    <a:lnTo>
                      <a:pt x="324036" y="374137"/>
                    </a:lnTo>
                    <a:cubicBezTo>
                      <a:pt x="324036" y="334770"/>
                      <a:pt x="451328" y="333704"/>
                      <a:pt x="465838" y="333704"/>
                    </a:cubicBezTo>
                    <a:close/>
                    <a:moveTo>
                      <a:pt x="60789" y="303290"/>
                    </a:moveTo>
                    <a:cubicBezTo>
                      <a:pt x="66294" y="303290"/>
                      <a:pt x="70823" y="307822"/>
                      <a:pt x="70823" y="313421"/>
                    </a:cubicBezTo>
                    <a:cubicBezTo>
                      <a:pt x="70823" y="319908"/>
                      <a:pt x="71089" y="326484"/>
                      <a:pt x="71622" y="332882"/>
                    </a:cubicBezTo>
                    <a:cubicBezTo>
                      <a:pt x="71977" y="338481"/>
                      <a:pt x="67892" y="343280"/>
                      <a:pt x="62298" y="343724"/>
                    </a:cubicBezTo>
                    <a:cubicBezTo>
                      <a:pt x="62032" y="343724"/>
                      <a:pt x="61765" y="343724"/>
                      <a:pt x="61499" y="343724"/>
                    </a:cubicBezTo>
                    <a:cubicBezTo>
                      <a:pt x="56260" y="343724"/>
                      <a:pt x="51820" y="339725"/>
                      <a:pt x="51465" y="334393"/>
                    </a:cubicBezTo>
                    <a:cubicBezTo>
                      <a:pt x="50932" y="327462"/>
                      <a:pt x="50666" y="320441"/>
                      <a:pt x="50666" y="313421"/>
                    </a:cubicBezTo>
                    <a:cubicBezTo>
                      <a:pt x="50666" y="307822"/>
                      <a:pt x="55195" y="303290"/>
                      <a:pt x="60789" y="303290"/>
                    </a:cubicBezTo>
                    <a:close/>
                    <a:moveTo>
                      <a:pt x="545312" y="262877"/>
                    </a:moveTo>
                    <a:cubicBezTo>
                      <a:pt x="550831" y="262433"/>
                      <a:pt x="555727" y="266696"/>
                      <a:pt x="556172" y="272203"/>
                    </a:cubicBezTo>
                    <a:cubicBezTo>
                      <a:pt x="556706" y="279131"/>
                      <a:pt x="556973" y="286148"/>
                      <a:pt x="556973" y="293165"/>
                    </a:cubicBezTo>
                    <a:cubicBezTo>
                      <a:pt x="556973" y="298760"/>
                      <a:pt x="552433" y="303290"/>
                      <a:pt x="546826" y="303290"/>
                    </a:cubicBezTo>
                    <a:cubicBezTo>
                      <a:pt x="541218" y="303290"/>
                      <a:pt x="536678" y="298760"/>
                      <a:pt x="536678" y="293165"/>
                    </a:cubicBezTo>
                    <a:cubicBezTo>
                      <a:pt x="536678" y="286681"/>
                      <a:pt x="536411" y="280108"/>
                      <a:pt x="535966" y="273713"/>
                    </a:cubicBezTo>
                    <a:cubicBezTo>
                      <a:pt x="535521" y="268206"/>
                      <a:pt x="539705" y="263321"/>
                      <a:pt x="545312" y="262877"/>
                    </a:cubicBezTo>
                    <a:close/>
                    <a:moveTo>
                      <a:pt x="70838" y="212287"/>
                    </a:moveTo>
                    <a:cubicBezTo>
                      <a:pt x="65321" y="212287"/>
                      <a:pt x="60782" y="216819"/>
                      <a:pt x="60782" y="222417"/>
                    </a:cubicBezTo>
                    <a:cubicBezTo>
                      <a:pt x="60782" y="228015"/>
                      <a:pt x="65321" y="232547"/>
                      <a:pt x="70838" y="232547"/>
                    </a:cubicBezTo>
                    <a:lnTo>
                      <a:pt x="151911" y="232547"/>
                    </a:lnTo>
                    <a:cubicBezTo>
                      <a:pt x="157429" y="232547"/>
                      <a:pt x="161967" y="228015"/>
                      <a:pt x="161967" y="222417"/>
                    </a:cubicBezTo>
                    <a:cubicBezTo>
                      <a:pt x="161967" y="216819"/>
                      <a:pt x="157429" y="212287"/>
                      <a:pt x="151911" y="212287"/>
                    </a:cubicBezTo>
                    <a:close/>
                    <a:moveTo>
                      <a:pt x="531805" y="206116"/>
                    </a:moveTo>
                    <a:cubicBezTo>
                      <a:pt x="537147" y="204428"/>
                      <a:pt x="542845" y="207359"/>
                      <a:pt x="544536" y="212599"/>
                    </a:cubicBezTo>
                    <a:cubicBezTo>
                      <a:pt x="547029" y="220237"/>
                      <a:pt x="549166" y="228141"/>
                      <a:pt x="550947" y="236134"/>
                    </a:cubicBezTo>
                    <a:cubicBezTo>
                      <a:pt x="552104" y="241552"/>
                      <a:pt x="548632" y="246969"/>
                      <a:pt x="543201" y="248213"/>
                    </a:cubicBezTo>
                    <a:cubicBezTo>
                      <a:pt x="542489" y="248301"/>
                      <a:pt x="541776" y="248390"/>
                      <a:pt x="540975" y="248390"/>
                    </a:cubicBezTo>
                    <a:cubicBezTo>
                      <a:pt x="536345" y="248390"/>
                      <a:pt x="532161" y="245193"/>
                      <a:pt x="531093" y="240486"/>
                    </a:cubicBezTo>
                    <a:cubicBezTo>
                      <a:pt x="529490" y="233114"/>
                      <a:pt x="527531" y="225832"/>
                      <a:pt x="525306" y="218905"/>
                    </a:cubicBezTo>
                    <a:cubicBezTo>
                      <a:pt x="523525" y="213576"/>
                      <a:pt x="526463" y="207892"/>
                      <a:pt x="531805" y="206116"/>
                    </a:cubicBezTo>
                    <a:close/>
                    <a:moveTo>
                      <a:pt x="50637" y="171855"/>
                    </a:moveTo>
                    <a:cubicBezTo>
                      <a:pt x="45031" y="171855"/>
                      <a:pt x="40492" y="176387"/>
                      <a:pt x="40492" y="181985"/>
                    </a:cubicBezTo>
                    <a:cubicBezTo>
                      <a:pt x="40492" y="187584"/>
                      <a:pt x="45031" y="192115"/>
                      <a:pt x="50637" y="192115"/>
                    </a:cubicBezTo>
                    <a:lnTo>
                      <a:pt x="91129" y="192115"/>
                    </a:lnTo>
                    <a:cubicBezTo>
                      <a:pt x="96735" y="192115"/>
                      <a:pt x="101274" y="187584"/>
                      <a:pt x="101274" y="181985"/>
                    </a:cubicBezTo>
                    <a:cubicBezTo>
                      <a:pt x="101274" y="176387"/>
                      <a:pt x="96735" y="171855"/>
                      <a:pt x="91129" y="171855"/>
                    </a:cubicBezTo>
                    <a:close/>
                    <a:moveTo>
                      <a:pt x="504589" y="154525"/>
                    </a:moveTo>
                    <a:cubicBezTo>
                      <a:pt x="509300" y="151504"/>
                      <a:pt x="515522" y="152837"/>
                      <a:pt x="518545" y="157545"/>
                    </a:cubicBezTo>
                    <a:cubicBezTo>
                      <a:pt x="522900" y="164386"/>
                      <a:pt x="526989" y="171494"/>
                      <a:pt x="530633" y="178779"/>
                    </a:cubicBezTo>
                    <a:cubicBezTo>
                      <a:pt x="533122" y="183754"/>
                      <a:pt x="531166" y="189795"/>
                      <a:pt x="526189" y="192283"/>
                    </a:cubicBezTo>
                    <a:cubicBezTo>
                      <a:pt x="524678" y="193083"/>
                      <a:pt x="523167" y="193349"/>
                      <a:pt x="521656" y="193349"/>
                    </a:cubicBezTo>
                    <a:cubicBezTo>
                      <a:pt x="517922" y="193349"/>
                      <a:pt x="514367" y="191395"/>
                      <a:pt x="512589" y="187841"/>
                    </a:cubicBezTo>
                    <a:cubicBezTo>
                      <a:pt x="509300" y="181178"/>
                      <a:pt x="505567" y="174692"/>
                      <a:pt x="501567" y="168473"/>
                    </a:cubicBezTo>
                    <a:cubicBezTo>
                      <a:pt x="498545" y="163764"/>
                      <a:pt x="499878" y="157545"/>
                      <a:pt x="504589" y="154525"/>
                    </a:cubicBezTo>
                    <a:close/>
                    <a:moveTo>
                      <a:pt x="50637" y="131424"/>
                    </a:moveTo>
                    <a:cubicBezTo>
                      <a:pt x="45031" y="131424"/>
                      <a:pt x="40492" y="135956"/>
                      <a:pt x="40492" y="141554"/>
                    </a:cubicBezTo>
                    <a:cubicBezTo>
                      <a:pt x="40492" y="147152"/>
                      <a:pt x="45031" y="151684"/>
                      <a:pt x="50637" y="151684"/>
                    </a:cubicBezTo>
                    <a:lnTo>
                      <a:pt x="151911" y="151684"/>
                    </a:lnTo>
                    <a:cubicBezTo>
                      <a:pt x="157429" y="151684"/>
                      <a:pt x="161967" y="147152"/>
                      <a:pt x="161967" y="141554"/>
                    </a:cubicBezTo>
                    <a:cubicBezTo>
                      <a:pt x="161967" y="135956"/>
                      <a:pt x="157429" y="131424"/>
                      <a:pt x="151911" y="131424"/>
                    </a:cubicBezTo>
                    <a:close/>
                    <a:moveTo>
                      <a:pt x="479010" y="111064"/>
                    </a:moveTo>
                    <a:cubicBezTo>
                      <a:pt x="485066" y="116488"/>
                      <a:pt x="490854" y="122356"/>
                      <a:pt x="496286" y="128401"/>
                    </a:cubicBezTo>
                    <a:cubicBezTo>
                      <a:pt x="500026" y="132580"/>
                      <a:pt x="499670" y="138982"/>
                      <a:pt x="495573" y="142716"/>
                    </a:cubicBezTo>
                    <a:cubicBezTo>
                      <a:pt x="493614" y="144405"/>
                      <a:pt x="491210" y="145294"/>
                      <a:pt x="488806" y="145294"/>
                    </a:cubicBezTo>
                    <a:cubicBezTo>
                      <a:pt x="486045" y="145294"/>
                      <a:pt x="483196" y="144138"/>
                      <a:pt x="481236" y="141916"/>
                    </a:cubicBezTo>
                    <a:cubicBezTo>
                      <a:pt x="476250" y="136403"/>
                      <a:pt x="470996" y="131069"/>
                      <a:pt x="465475" y="126179"/>
                    </a:cubicBezTo>
                    <a:cubicBezTo>
                      <a:pt x="461289" y="122445"/>
                      <a:pt x="460933" y="116043"/>
                      <a:pt x="464673" y="111864"/>
                    </a:cubicBezTo>
                    <a:cubicBezTo>
                      <a:pt x="468413" y="107775"/>
                      <a:pt x="474825" y="107330"/>
                      <a:pt x="479010" y="111064"/>
                    </a:cubicBezTo>
                    <a:close/>
                    <a:moveTo>
                      <a:pt x="80984" y="90993"/>
                    </a:moveTo>
                    <a:cubicBezTo>
                      <a:pt x="75377" y="90993"/>
                      <a:pt x="70838" y="95525"/>
                      <a:pt x="70838" y="101123"/>
                    </a:cubicBezTo>
                    <a:cubicBezTo>
                      <a:pt x="70838" y="106632"/>
                      <a:pt x="75377" y="111164"/>
                      <a:pt x="80984" y="111164"/>
                    </a:cubicBezTo>
                    <a:lnTo>
                      <a:pt x="192403" y="111164"/>
                    </a:lnTo>
                    <a:cubicBezTo>
                      <a:pt x="198010" y="111164"/>
                      <a:pt x="202548" y="106632"/>
                      <a:pt x="202548" y="101123"/>
                    </a:cubicBezTo>
                    <a:cubicBezTo>
                      <a:pt x="202548" y="95525"/>
                      <a:pt x="198010" y="90993"/>
                      <a:pt x="192403" y="90993"/>
                    </a:cubicBezTo>
                    <a:close/>
                    <a:moveTo>
                      <a:pt x="428551" y="76882"/>
                    </a:moveTo>
                    <a:cubicBezTo>
                      <a:pt x="435844" y="80526"/>
                      <a:pt x="443047" y="84614"/>
                      <a:pt x="449806" y="88968"/>
                    </a:cubicBezTo>
                    <a:cubicBezTo>
                      <a:pt x="454519" y="91990"/>
                      <a:pt x="455853" y="98210"/>
                      <a:pt x="452829" y="102920"/>
                    </a:cubicBezTo>
                    <a:cubicBezTo>
                      <a:pt x="450873" y="105942"/>
                      <a:pt x="447671" y="107541"/>
                      <a:pt x="444292" y="107541"/>
                    </a:cubicBezTo>
                    <a:cubicBezTo>
                      <a:pt x="442425" y="107541"/>
                      <a:pt x="440557" y="107008"/>
                      <a:pt x="438867" y="105942"/>
                    </a:cubicBezTo>
                    <a:cubicBezTo>
                      <a:pt x="432642" y="101943"/>
                      <a:pt x="426150" y="98210"/>
                      <a:pt x="419480" y="94922"/>
                    </a:cubicBezTo>
                    <a:cubicBezTo>
                      <a:pt x="414500" y="92434"/>
                      <a:pt x="412455" y="86302"/>
                      <a:pt x="415034" y="81326"/>
                    </a:cubicBezTo>
                    <a:cubicBezTo>
                      <a:pt x="417524" y="76349"/>
                      <a:pt x="423571" y="74305"/>
                      <a:pt x="428551" y="76882"/>
                    </a:cubicBezTo>
                    <a:close/>
                    <a:moveTo>
                      <a:pt x="371165" y="56618"/>
                    </a:moveTo>
                    <a:cubicBezTo>
                      <a:pt x="379173" y="58392"/>
                      <a:pt x="387092" y="60521"/>
                      <a:pt x="394743" y="62917"/>
                    </a:cubicBezTo>
                    <a:cubicBezTo>
                      <a:pt x="400082" y="64691"/>
                      <a:pt x="402929" y="70370"/>
                      <a:pt x="401238" y="75693"/>
                    </a:cubicBezTo>
                    <a:cubicBezTo>
                      <a:pt x="399815" y="79952"/>
                      <a:pt x="395900" y="82702"/>
                      <a:pt x="391629" y="82702"/>
                    </a:cubicBezTo>
                    <a:cubicBezTo>
                      <a:pt x="390562" y="82702"/>
                      <a:pt x="389494" y="82525"/>
                      <a:pt x="388515" y="82170"/>
                    </a:cubicBezTo>
                    <a:cubicBezTo>
                      <a:pt x="381486" y="79952"/>
                      <a:pt x="374190" y="77911"/>
                      <a:pt x="366894" y="76314"/>
                    </a:cubicBezTo>
                    <a:cubicBezTo>
                      <a:pt x="361378" y="75161"/>
                      <a:pt x="357908" y="69749"/>
                      <a:pt x="359154" y="64336"/>
                    </a:cubicBezTo>
                    <a:cubicBezTo>
                      <a:pt x="360310" y="58924"/>
                      <a:pt x="365738" y="55464"/>
                      <a:pt x="371165" y="56618"/>
                    </a:cubicBezTo>
                    <a:close/>
                    <a:moveTo>
                      <a:pt x="50637" y="50561"/>
                    </a:moveTo>
                    <a:cubicBezTo>
                      <a:pt x="45031" y="50561"/>
                      <a:pt x="40492" y="55093"/>
                      <a:pt x="40492" y="60692"/>
                    </a:cubicBezTo>
                    <a:cubicBezTo>
                      <a:pt x="40492" y="66201"/>
                      <a:pt x="45031" y="70733"/>
                      <a:pt x="50637" y="70733"/>
                    </a:cubicBezTo>
                    <a:lnTo>
                      <a:pt x="151911" y="70733"/>
                    </a:lnTo>
                    <a:cubicBezTo>
                      <a:pt x="157429" y="70733"/>
                      <a:pt x="161967" y="66201"/>
                      <a:pt x="161967" y="60692"/>
                    </a:cubicBezTo>
                    <a:cubicBezTo>
                      <a:pt x="161967" y="55093"/>
                      <a:pt x="157429" y="50561"/>
                      <a:pt x="151911" y="50561"/>
                    </a:cubicBezTo>
                    <a:close/>
                    <a:moveTo>
                      <a:pt x="313927" y="50525"/>
                    </a:moveTo>
                    <a:cubicBezTo>
                      <a:pt x="320956" y="50525"/>
                      <a:pt x="328074" y="50792"/>
                      <a:pt x="334925" y="51327"/>
                    </a:cubicBezTo>
                    <a:cubicBezTo>
                      <a:pt x="340530" y="51683"/>
                      <a:pt x="344712" y="56584"/>
                      <a:pt x="344267" y="62197"/>
                    </a:cubicBezTo>
                    <a:cubicBezTo>
                      <a:pt x="343911" y="67544"/>
                      <a:pt x="339463" y="71553"/>
                      <a:pt x="334213" y="71553"/>
                    </a:cubicBezTo>
                    <a:cubicBezTo>
                      <a:pt x="333946" y="71553"/>
                      <a:pt x="333679" y="71553"/>
                      <a:pt x="333412" y="71553"/>
                    </a:cubicBezTo>
                    <a:cubicBezTo>
                      <a:pt x="327006" y="71019"/>
                      <a:pt x="320422" y="70751"/>
                      <a:pt x="313927" y="70751"/>
                    </a:cubicBezTo>
                    <a:cubicBezTo>
                      <a:pt x="308322" y="70751"/>
                      <a:pt x="303784" y="66207"/>
                      <a:pt x="303784" y="60683"/>
                    </a:cubicBezTo>
                    <a:cubicBezTo>
                      <a:pt x="303784" y="55069"/>
                      <a:pt x="308322" y="50525"/>
                      <a:pt x="313927" y="50525"/>
                    </a:cubicBezTo>
                    <a:close/>
                    <a:moveTo>
                      <a:pt x="30347" y="0"/>
                    </a:moveTo>
                    <a:lnTo>
                      <a:pt x="253096" y="0"/>
                    </a:lnTo>
                    <a:cubicBezTo>
                      <a:pt x="269916" y="0"/>
                      <a:pt x="283532" y="13596"/>
                      <a:pt x="283532" y="30301"/>
                    </a:cubicBezTo>
                    <a:lnTo>
                      <a:pt x="283532" y="252718"/>
                    </a:lnTo>
                    <a:cubicBezTo>
                      <a:pt x="283532" y="269513"/>
                      <a:pt x="269916" y="283108"/>
                      <a:pt x="253096" y="283108"/>
                    </a:cubicBezTo>
                    <a:lnTo>
                      <a:pt x="30347" y="283108"/>
                    </a:lnTo>
                    <a:cubicBezTo>
                      <a:pt x="13616" y="283108"/>
                      <a:pt x="0" y="269513"/>
                      <a:pt x="0" y="252718"/>
                    </a:cubicBezTo>
                    <a:lnTo>
                      <a:pt x="0" y="30301"/>
                    </a:lnTo>
                    <a:cubicBezTo>
                      <a:pt x="0" y="13596"/>
                      <a:pt x="13616" y="0"/>
                      <a:pt x="303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任意多边形: 形状 86">
                <a:extLst>
                  <a:ext uri="{FF2B5EF4-FFF2-40B4-BE49-F238E27FC236}">
                    <a16:creationId xmlns:a16="http://schemas.microsoft.com/office/drawing/2014/main" id="{6C7D3FB3-DCBD-46E8-986C-67AABC19FC79}"/>
                  </a:ext>
                </a:extLst>
              </p:cNvPr>
              <p:cNvSpPr/>
              <p:nvPr/>
            </p:nvSpPr>
            <p:spPr>
              <a:xfrm>
                <a:off x="6843484" y="2942887"/>
                <a:ext cx="496078" cy="572885"/>
              </a:xfrm>
              <a:custGeom>
                <a:avLst/>
                <a:gdLst>
                  <a:gd name="connsiteX0" fmla="*/ 200788 w 441669"/>
                  <a:gd name="connsiteY0" fmla="*/ 462345 h 607780"/>
                  <a:gd name="connsiteX1" fmla="*/ 232584 w 441669"/>
                  <a:gd name="connsiteY1" fmla="*/ 506180 h 607780"/>
                  <a:gd name="connsiteX2" fmla="*/ 201038 w 441669"/>
                  <a:gd name="connsiteY2" fmla="*/ 550763 h 607780"/>
                  <a:gd name="connsiteX3" fmla="*/ 169075 w 441669"/>
                  <a:gd name="connsiteY3" fmla="*/ 506928 h 607780"/>
                  <a:gd name="connsiteX4" fmla="*/ 200788 w 441669"/>
                  <a:gd name="connsiteY4" fmla="*/ 462345 h 607780"/>
                  <a:gd name="connsiteX5" fmla="*/ 51461 w 441669"/>
                  <a:gd name="connsiteY5" fmla="*/ 440934 h 607780"/>
                  <a:gd name="connsiteX6" fmla="*/ 51461 w 441669"/>
                  <a:gd name="connsiteY6" fmla="*/ 572116 h 607780"/>
                  <a:gd name="connsiteX7" fmla="*/ 133483 w 441669"/>
                  <a:gd name="connsiteY7" fmla="*/ 572116 h 607780"/>
                  <a:gd name="connsiteX8" fmla="*/ 133483 w 441669"/>
                  <a:gd name="connsiteY8" fmla="*/ 547260 h 607780"/>
                  <a:gd name="connsiteX9" fmla="*/ 81272 w 441669"/>
                  <a:gd name="connsiteY9" fmla="*/ 547260 h 607780"/>
                  <a:gd name="connsiteX10" fmla="*/ 81272 w 441669"/>
                  <a:gd name="connsiteY10" fmla="*/ 440934 h 607780"/>
                  <a:gd name="connsiteX11" fmla="*/ 352486 w 441669"/>
                  <a:gd name="connsiteY11" fmla="*/ 439603 h 607780"/>
                  <a:gd name="connsiteX12" fmla="*/ 277459 w 441669"/>
                  <a:gd name="connsiteY12" fmla="*/ 508104 h 607780"/>
                  <a:gd name="connsiteX13" fmla="*/ 295945 w 441669"/>
                  <a:gd name="connsiteY13" fmla="*/ 555822 h 607780"/>
                  <a:gd name="connsiteX14" fmla="*/ 349405 w 441669"/>
                  <a:gd name="connsiteY14" fmla="*/ 573530 h 607780"/>
                  <a:gd name="connsiteX15" fmla="*/ 393289 w 441669"/>
                  <a:gd name="connsiteY15" fmla="*/ 566131 h 607780"/>
                  <a:gd name="connsiteX16" fmla="*/ 393289 w 441669"/>
                  <a:gd name="connsiteY16" fmla="*/ 496965 h 607780"/>
                  <a:gd name="connsiteX17" fmla="*/ 344325 w 441669"/>
                  <a:gd name="connsiteY17" fmla="*/ 496965 h 607780"/>
                  <a:gd name="connsiteX18" fmla="*/ 344325 w 441669"/>
                  <a:gd name="connsiteY18" fmla="*/ 520159 h 607780"/>
                  <a:gd name="connsiteX19" fmla="*/ 364643 w 441669"/>
                  <a:gd name="connsiteY19" fmla="*/ 520159 h 607780"/>
                  <a:gd name="connsiteX20" fmla="*/ 364643 w 441669"/>
                  <a:gd name="connsiteY20" fmla="*/ 547592 h 607780"/>
                  <a:gd name="connsiteX21" fmla="*/ 349988 w 441669"/>
                  <a:gd name="connsiteY21" fmla="*/ 549587 h 607780"/>
                  <a:gd name="connsiteX22" fmla="*/ 308685 w 441669"/>
                  <a:gd name="connsiteY22" fmla="*/ 506525 h 607780"/>
                  <a:gd name="connsiteX23" fmla="*/ 352153 w 441669"/>
                  <a:gd name="connsiteY23" fmla="*/ 464127 h 607780"/>
                  <a:gd name="connsiteX24" fmla="*/ 382713 w 441669"/>
                  <a:gd name="connsiteY24" fmla="*/ 469780 h 607780"/>
                  <a:gd name="connsiteX25" fmla="*/ 388958 w 441669"/>
                  <a:gd name="connsiteY25" fmla="*/ 446005 h 607780"/>
                  <a:gd name="connsiteX26" fmla="*/ 352486 w 441669"/>
                  <a:gd name="connsiteY26" fmla="*/ 439603 h 607780"/>
                  <a:gd name="connsiteX27" fmla="*/ 201599 w 441669"/>
                  <a:gd name="connsiteY27" fmla="*/ 438772 h 607780"/>
                  <a:gd name="connsiteX28" fmla="*/ 137647 w 441669"/>
                  <a:gd name="connsiteY28" fmla="*/ 507523 h 607780"/>
                  <a:gd name="connsiteX29" fmla="*/ 199434 w 441669"/>
                  <a:gd name="connsiteY29" fmla="*/ 574278 h 607780"/>
                  <a:gd name="connsiteX30" fmla="*/ 263969 w 441669"/>
                  <a:gd name="connsiteY30" fmla="*/ 505195 h 607780"/>
                  <a:gd name="connsiteX31" fmla="*/ 201599 w 441669"/>
                  <a:gd name="connsiteY31" fmla="*/ 438772 h 607780"/>
                  <a:gd name="connsiteX32" fmla="*/ 131356 w 441669"/>
                  <a:gd name="connsiteY32" fmla="*/ 311335 h 607780"/>
                  <a:gd name="connsiteX33" fmla="*/ 284558 w 441669"/>
                  <a:gd name="connsiteY33" fmla="*/ 311335 h 607780"/>
                  <a:gd name="connsiteX34" fmla="*/ 287555 w 441669"/>
                  <a:gd name="connsiteY34" fmla="*/ 314334 h 607780"/>
                  <a:gd name="connsiteX35" fmla="*/ 284558 w 441669"/>
                  <a:gd name="connsiteY35" fmla="*/ 317333 h 607780"/>
                  <a:gd name="connsiteX36" fmla="*/ 131356 w 441669"/>
                  <a:gd name="connsiteY36" fmla="*/ 317333 h 607780"/>
                  <a:gd name="connsiteX37" fmla="*/ 128359 w 441669"/>
                  <a:gd name="connsiteY37" fmla="*/ 314334 h 607780"/>
                  <a:gd name="connsiteX38" fmla="*/ 131356 w 441669"/>
                  <a:gd name="connsiteY38" fmla="*/ 311335 h 607780"/>
                  <a:gd name="connsiteX39" fmla="*/ 131356 w 441669"/>
                  <a:gd name="connsiteY39" fmla="*/ 276546 h 607780"/>
                  <a:gd name="connsiteX40" fmla="*/ 284558 w 441669"/>
                  <a:gd name="connsiteY40" fmla="*/ 276546 h 607780"/>
                  <a:gd name="connsiteX41" fmla="*/ 287555 w 441669"/>
                  <a:gd name="connsiteY41" fmla="*/ 279551 h 607780"/>
                  <a:gd name="connsiteX42" fmla="*/ 284558 w 441669"/>
                  <a:gd name="connsiteY42" fmla="*/ 282473 h 607780"/>
                  <a:gd name="connsiteX43" fmla="*/ 131356 w 441669"/>
                  <a:gd name="connsiteY43" fmla="*/ 282473 h 607780"/>
                  <a:gd name="connsiteX44" fmla="*/ 128359 w 441669"/>
                  <a:gd name="connsiteY44" fmla="*/ 279551 h 607780"/>
                  <a:gd name="connsiteX45" fmla="*/ 131356 w 441669"/>
                  <a:gd name="connsiteY45" fmla="*/ 276546 h 607780"/>
                  <a:gd name="connsiteX46" fmla="*/ 131356 w 441669"/>
                  <a:gd name="connsiteY46" fmla="*/ 235830 h 607780"/>
                  <a:gd name="connsiteX47" fmla="*/ 284558 w 441669"/>
                  <a:gd name="connsiteY47" fmla="*/ 235830 h 607780"/>
                  <a:gd name="connsiteX48" fmla="*/ 287555 w 441669"/>
                  <a:gd name="connsiteY48" fmla="*/ 238829 h 607780"/>
                  <a:gd name="connsiteX49" fmla="*/ 284558 w 441669"/>
                  <a:gd name="connsiteY49" fmla="*/ 241828 h 607780"/>
                  <a:gd name="connsiteX50" fmla="*/ 131356 w 441669"/>
                  <a:gd name="connsiteY50" fmla="*/ 241828 h 607780"/>
                  <a:gd name="connsiteX51" fmla="*/ 128359 w 441669"/>
                  <a:gd name="connsiteY51" fmla="*/ 238829 h 607780"/>
                  <a:gd name="connsiteX52" fmla="*/ 131356 w 441669"/>
                  <a:gd name="connsiteY52" fmla="*/ 235830 h 607780"/>
                  <a:gd name="connsiteX53" fmla="*/ 131356 w 441669"/>
                  <a:gd name="connsiteY53" fmla="*/ 201111 h 607780"/>
                  <a:gd name="connsiteX54" fmla="*/ 284558 w 441669"/>
                  <a:gd name="connsiteY54" fmla="*/ 201111 h 607780"/>
                  <a:gd name="connsiteX55" fmla="*/ 287555 w 441669"/>
                  <a:gd name="connsiteY55" fmla="*/ 204110 h 607780"/>
                  <a:gd name="connsiteX56" fmla="*/ 284558 w 441669"/>
                  <a:gd name="connsiteY56" fmla="*/ 207109 h 607780"/>
                  <a:gd name="connsiteX57" fmla="*/ 131356 w 441669"/>
                  <a:gd name="connsiteY57" fmla="*/ 207109 h 607780"/>
                  <a:gd name="connsiteX58" fmla="*/ 128359 w 441669"/>
                  <a:gd name="connsiteY58" fmla="*/ 204110 h 607780"/>
                  <a:gd name="connsiteX59" fmla="*/ 131356 w 441669"/>
                  <a:gd name="connsiteY59" fmla="*/ 201111 h 607780"/>
                  <a:gd name="connsiteX60" fmla="*/ 107031 w 441669"/>
                  <a:gd name="connsiteY60" fmla="*/ 172745 h 607780"/>
                  <a:gd name="connsiteX61" fmla="*/ 107031 w 441669"/>
                  <a:gd name="connsiteY61" fmla="*/ 351539 h 607780"/>
                  <a:gd name="connsiteX62" fmla="*/ 313861 w 441669"/>
                  <a:gd name="connsiteY62" fmla="*/ 351539 h 607780"/>
                  <a:gd name="connsiteX63" fmla="*/ 313861 w 441669"/>
                  <a:gd name="connsiteY63" fmla="*/ 172745 h 607780"/>
                  <a:gd name="connsiteX64" fmla="*/ 113942 w 441669"/>
                  <a:gd name="connsiteY64" fmla="*/ 101261 h 607780"/>
                  <a:gd name="connsiteX65" fmla="*/ 121935 w 441669"/>
                  <a:gd name="connsiteY65" fmla="*/ 101261 h 607780"/>
                  <a:gd name="connsiteX66" fmla="*/ 121935 w 441669"/>
                  <a:gd name="connsiteY66" fmla="*/ 130104 h 607780"/>
                  <a:gd name="connsiteX67" fmla="*/ 131344 w 441669"/>
                  <a:gd name="connsiteY67" fmla="*/ 139497 h 607780"/>
                  <a:gd name="connsiteX68" fmla="*/ 140836 w 441669"/>
                  <a:gd name="connsiteY68" fmla="*/ 130104 h 607780"/>
                  <a:gd name="connsiteX69" fmla="*/ 140836 w 441669"/>
                  <a:gd name="connsiteY69" fmla="*/ 101262 h 607780"/>
                  <a:gd name="connsiteX70" fmla="*/ 140849 w 441669"/>
                  <a:gd name="connsiteY70" fmla="*/ 101262 h 607780"/>
                  <a:gd name="connsiteX71" fmla="*/ 140849 w 441669"/>
                  <a:gd name="connsiteY71" fmla="*/ 101261 h 607780"/>
                  <a:gd name="connsiteX72" fmla="*/ 170627 w 441669"/>
                  <a:gd name="connsiteY72" fmla="*/ 101261 h 607780"/>
                  <a:gd name="connsiteX73" fmla="*/ 170627 w 441669"/>
                  <a:gd name="connsiteY73" fmla="*/ 101262 h 607780"/>
                  <a:gd name="connsiteX74" fmla="*/ 170645 w 441669"/>
                  <a:gd name="connsiteY74" fmla="*/ 101262 h 607780"/>
                  <a:gd name="connsiteX75" fmla="*/ 170645 w 441669"/>
                  <a:gd name="connsiteY75" fmla="*/ 130104 h 607780"/>
                  <a:gd name="connsiteX76" fmla="*/ 180137 w 441669"/>
                  <a:gd name="connsiteY76" fmla="*/ 139497 h 607780"/>
                  <a:gd name="connsiteX77" fmla="*/ 189546 w 441669"/>
                  <a:gd name="connsiteY77" fmla="*/ 130104 h 607780"/>
                  <a:gd name="connsiteX78" fmla="*/ 189546 w 441669"/>
                  <a:gd name="connsiteY78" fmla="*/ 101261 h 607780"/>
                  <a:gd name="connsiteX79" fmla="*/ 226303 w 441669"/>
                  <a:gd name="connsiteY79" fmla="*/ 101261 h 607780"/>
                  <a:gd name="connsiteX80" fmla="*/ 226303 w 441669"/>
                  <a:gd name="connsiteY80" fmla="*/ 101262 h 607780"/>
                  <a:gd name="connsiteX81" fmla="*/ 226349 w 441669"/>
                  <a:gd name="connsiteY81" fmla="*/ 101262 h 607780"/>
                  <a:gd name="connsiteX82" fmla="*/ 226349 w 441669"/>
                  <a:gd name="connsiteY82" fmla="*/ 130104 h 607780"/>
                  <a:gd name="connsiteX83" fmla="*/ 235842 w 441669"/>
                  <a:gd name="connsiteY83" fmla="*/ 139497 h 607780"/>
                  <a:gd name="connsiteX84" fmla="*/ 245250 w 441669"/>
                  <a:gd name="connsiteY84" fmla="*/ 130104 h 607780"/>
                  <a:gd name="connsiteX85" fmla="*/ 245250 w 441669"/>
                  <a:gd name="connsiteY85" fmla="*/ 101261 h 607780"/>
                  <a:gd name="connsiteX86" fmla="*/ 275059 w 441669"/>
                  <a:gd name="connsiteY86" fmla="*/ 101261 h 607780"/>
                  <a:gd name="connsiteX87" fmla="*/ 275059 w 441669"/>
                  <a:gd name="connsiteY87" fmla="*/ 130104 h 607780"/>
                  <a:gd name="connsiteX88" fmla="*/ 284551 w 441669"/>
                  <a:gd name="connsiteY88" fmla="*/ 139497 h 607780"/>
                  <a:gd name="connsiteX89" fmla="*/ 293960 w 441669"/>
                  <a:gd name="connsiteY89" fmla="*/ 130104 h 607780"/>
                  <a:gd name="connsiteX90" fmla="*/ 293960 w 441669"/>
                  <a:gd name="connsiteY90" fmla="*/ 101262 h 607780"/>
                  <a:gd name="connsiteX91" fmla="*/ 293976 w 441669"/>
                  <a:gd name="connsiteY91" fmla="*/ 101262 h 607780"/>
                  <a:gd name="connsiteX92" fmla="*/ 293976 w 441669"/>
                  <a:gd name="connsiteY92" fmla="*/ 101261 h 607780"/>
                  <a:gd name="connsiteX93" fmla="*/ 300442 w 441669"/>
                  <a:gd name="connsiteY93" fmla="*/ 101261 h 607780"/>
                  <a:gd name="connsiteX94" fmla="*/ 300442 w 441669"/>
                  <a:gd name="connsiteY94" fmla="*/ 145814 h 607780"/>
                  <a:gd name="connsiteX95" fmla="*/ 312349 w 441669"/>
                  <a:gd name="connsiteY95" fmla="*/ 157702 h 607780"/>
                  <a:gd name="connsiteX96" fmla="*/ 328765 w 441669"/>
                  <a:gd name="connsiteY96" fmla="*/ 157702 h 607780"/>
                  <a:gd name="connsiteX97" fmla="*/ 328765 w 441669"/>
                  <a:gd name="connsiteY97" fmla="*/ 351539 h 607780"/>
                  <a:gd name="connsiteX98" fmla="*/ 310863 w 441669"/>
                  <a:gd name="connsiteY98" fmla="*/ 369410 h 607780"/>
                  <a:gd name="connsiteX99" fmla="*/ 113942 w 441669"/>
                  <a:gd name="connsiteY99" fmla="*/ 369410 h 607780"/>
                  <a:gd name="connsiteX100" fmla="*/ 96040 w 441669"/>
                  <a:gd name="connsiteY100" fmla="*/ 351539 h 607780"/>
                  <a:gd name="connsiteX101" fmla="*/ 96040 w 441669"/>
                  <a:gd name="connsiteY101" fmla="*/ 119132 h 607780"/>
                  <a:gd name="connsiteX102" fmla="*/ 113942 w 441669"/>
                  <a:gd name="connsiteY102" fmla="*/ 101261 h 607780"/>
                  <a:gd name="connsiteX103" fmla="*/ 284562 w 441669"/>
                  <a:gd name="connsiteY103" fmla="*/ 88842 h 607780"/>
                  <a:gd name="connsiteX104" fmla="*/ 293976 w 441669"/>
                  <a:gd name="connsiteY104" fmla="*/ 98345 h 607780"/>
                  <a:gd name="connsiteX105" fmla="*/ 293976 w 441669"/>
                  <a:gd name="connsiteY105" fmla="*/ 101261 h 607780"/>
                  <a:gd name="connsiteX106" fmla="*/ 293960 w 441669"/>
                  <a:gd name="connsiteY106" fmla="*/ 101261 h 607780"/>
                  <a:gd name="connsiteX107" fmla="*/ 293960 w 441669"/>
                  <a:gd name="connsiteY107" fmla="*/ 101262 h 607780"/>
                  <a:gd name="connsiteX108" fmla="*/ 275064 w 441669"/>
                  <a:gd name="connsiteY108" fmla="*/ 101262 h 607780"/>
                  <a:gd name="connsiteX109" fmla="*/ 275064 w 441669"/>
                  <a:gd name="connsiteY109" fmla="*/ 98345 h 607780"/>
                  <a:gd name="connsiteX110" fmla="*/ 284562 w 441669"/>
                  <a:gd name="connsiteY110" fmla="*/ 88842 h 607780"/>
                  <a:gd name="connsiteX111" fmla="*/ 235717 w 441669"/>
                  <a:gd name="connsiteY111" fmla="*/ 88842 h 607780"/>
                  <a:gd name="connsiteX112" fmla="*/ 245215 w 441669"/>
                  <a:gd name="connsiteY112" fmla="*/ 98345 h 607780"/>
                  <a:gd name="connsiteX113" fmla="*/ 245215 w 441669"/>
                  <a:gd name="connsiteY113" fmla="*/ 101262 h 607780"/>
                  <a:gd name="connsiteX114" fmla="*/ 226349 w 441669"/>
                  <a:gd name="connsiteY114" fmla="*/ 101262 h 607780"/>
                  <a:gd name="connsiteX115" fmla="*/ 226349 w 441669"/>
                  <a:gd name="connsiteY115" fmla="*/ 101261 h 607780"/>
                  <a:gd name="connsiteX116" fmla="*/ 226303 w 441669"/>
                  <a:gd name="connsiteY116" fmla="*/ 101261 h 607780"/>
                  <a:gd name="connsiteX117" fmla="*/ 226303 w 441669"/>
                  <a:gd name="connsiteY117" fmla="*/ 98345 h 607780"/>
                  <a:gd name="connsiteX118" fmla="*/ 235717 w 441669"/>
                  <a:gd name="connsiteY118" fmla="*/ 88842 h 607780"/>
                  <a:gd name="connsiteX119" fmla="*/ 180125 w 441669"/>
                  <a:gd name="connsiteY119" fmla="*/ 88842 h 607780"/>
                  <a:gd name="connsiteX120" fmla="*/ 189539 w 441669"/>
                  <a:gd name="connsiteY120" fmla="*/ 98345 h 607780"/>
                  <a:gd name="connsiteX121" fmla="*/ 189539 w 441669"/>
                  <a:gd name="connsiteY121" fmla="*/ 101262 h 607780"/>
                  <a:gd name="connsiteX122" fmla="*/ 170645 w 441669"/>
                  <a:gd name="connsiteY122" fmla="*/ 101262 h 607780"/>
                  <a:gd name="connsiteX123" fmla="*/ 170645 w 441669"/>
                  <a:gd name="connsiteY123" fmla="*/ 101261 h 607780"/>
                  <a:gd name="connsiteX124" fmla="*/ 170627 w 441669"/>
                  <a:gd name="connsiteY124" fmla="*/ 101261 h 607780"/>
                  <a:gd name="connsiteX125" fmla="*/ 170627 w 441669"/>
                  <a:gd name="connsiteY125" fmla="*/ 98345 h 607780"/>
                  <a:gd name="connsiteX126" fmla="*/ 180125 w 441669"/>
                  <a:gd name="connsiteY126" fmla="*/ 88842 h 607780"/>
                  <a:gd name="connsiteX127" fmla="*/ 131351 w 441669"/>
                  <a:gd name="connsiteY127" fmla="*/ 88842 h 607780"/>
                  <a:gd name="connsiteX128" fmla="*/ 140849 w 441669"/>
                  <a:gd name="connsiteY128" fmla="*/ 98345 h 607780"/>
                  <a:gd name="connsiteX129" fmla="*/ 140849 w 441669"/>
                  <a:gd name="connsiteY129" fmla="*/ 101261 h 607780"/>
                  <a:gd name="connsiteX130" fmla="*/ 140836 w 441669"/>
                  <a:gd name="connsiteY130" fmla="*/ 101261 h 607780"/>
                  <a:gd name="connsiteX131" fmla="*/ 140836 w 441669"/>
                  <a:gd name="connsiteY131" fmla="*/ 101262 h 607780"/>
                  <a:gd name="connsiteX132" fmla="*/ 121937 w 441669"/>
                  <a:gd name="connsiteY132" fmla="*/ 101262 h 607780"/>
                  <a:gd name="connsiteX133" fmla="*/ 121937 w 441669"/>
                  <a:gd name="connsiteY133" fmla="*/ 98345 h 607780"/>
                  <a:gd name="connsiteX134" fmla="*/ 131351 w 441669"/>
                  <a:gd name="connsiteY134" fmla="*/ 88842 h 607780"/>
                  <a:gd name="connsiteX135" fmla="*/ 23899 w 441669"/>
                  <a:gd name="connsiteY135" fmla="*/ 23859 h 607780"/>
                  <a:gd name="connsiteX136" fmla="*/ 23899 w 441669"/>
                  <a:gd name="connsiteY136" fmla="*/ 404688 h 607780"/>
                  <a:gd name="connsiteX137" fmla="*/ 417854 w 441669"/>
                  <a:gd name="connsiteY137" fmla="*/ 404688 h 607780"/>
                  <a:gd name="connsiteX138" fmla="*/ 417770 w 441669"/>
                  <a:gd name="connsiteY138" fmla="*/ 157702 h 607780"/>
                  <a:gd name="connsiteX139" fmla="*/ 328765 w 441669"/>
                  <a:gd name="connsiteY139" fmla="*/ 157702 h 607780"/>
                  <a:gd name="connsiteX140" fmla="*/ 328765 w 441669"/>
                  <a:gd name="connsiteY140" fmla="*/ 119132 h 607780"/>
                  <a:gd name="connsiteX141" fmla="*/ 310863 w 441669"/>
                  <a:gd name="connsiteY141" fmla="*/ 101261 h 607780"/>
                  <a:gd name="connsiteX142" fmla="*/ 300442 w 441669"/>
                  <a:gd name="connsiteY142" fmla="*/ 101261 h 607780"/>
                  <a:gd name="connsiteX143" fmla="*/ 300442 w 441669"/>
                  <a:gd name="connsiteY143" fmla="*/ 23859 h 607780"/>
                  <a:gd name="connsiteX144" fmla="*/ 23899 w 441669"/>
                  <a:gd name="connsiteY144" fmla="*/ 0 h 607780"/>
                  <a:gd name="connsiteX145" fmla="*/ 312349 w 441669"/>
                  <a:gd name="connsiteY145" fmla="*/ 0 h 607780"/>
                  <a:gd name="connsiteX146" fmla="*/ 315097 w 441669"/>
                  <a:gd name="connsiteY146" fmla="*/ 333 h 607780"/>
                  <a:gd name="connsiteX147" fmla="*/ 315763 w 441669"/>
                  <a:gd name="connsiteY147" fmla="*/ 582 h 607780"/>
                  <a:gd name="connsiteX148" fmla="*/ 318095 w 441669"/>
                  <a:gd name="connsiteY148" fmla="*/ 1496 h 607780"/>
                  <a:gd name="connsiteX149" fmla="*/ 318928 w 441669"/>
                  <a:gd name="connsiteY149" fmla="*/ 1995 h 607780"/>
                  <a:gd name="connsiteX150" fmla="*/ 321259 w 441669"/>
                  <a:gd name="connsiteY150" fmla="*/ 3990 h 607780"/>
                  <a:gd name="connsiteX151" fmla="*/ 321342 w 441669"/>
                  <a:gd name="connsiteY151" fmla="*/ 4073 h 607780"/>
                  <a:gd name="connsiteX152" fmla="*/ 438755 w 441669"/>
                  <a:gd name="connsiteY152" fmla="*/ 137916 h 607780"/>
                  <a:gd name="connsiteX153" fmla="*/ 441586 w 441669"/>
                  <a:gd name="connsiteY153" fmla="*/ 145648 h 607780"/>
                  <a:gd name="connsiteX154" fmla="*/ 441669 w 441669"/>
                  <a:gd name="connsiteY154" fmla="*/ 146978 h 607780"/>
                  <a:gd name="connsiteX155" fmla="*/ 441669 w 441669"/>
                  <a:gd name="connsiteY155" fmla="*/ 583921 h 607780"/>
                  <a:gd name="connsiteX156" fmla="*/ 417770 w 441669"/>
                  <a:gd name="connsiteY156" fmla="*/ 607780 h 607780"/>
                  <a:gd name="connsiteX157" fmla="*/ 23899 w 441669"/>
                  <a:gd name="connsiteY157" fmla="*/ 607780 h 607780"/>
                  <a:gd name="connsiteX158" fmla="*/ 0 w 441669"/>
                  <a:gd name="connsiteY158" fmla="*/ 583921 h 607780"/>
                  <a:gd name="connsiteX159" fmla="*/ 0 w 441669"/>
                  <a:gd name="connsiteY159" fmla="*/ 23859 h 607780"/>
                  <a:gd name="connsiteX160" fmla="*/ 23899 w 441669"/>
                  <a:gd name="connsiteY160"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41669" h="607780">
                    <a:moveTo>
                      <a:pt x="200788" y="462345"/>
                    </a:moveTo>
                    <a:cubicBezTo>
                      <a:pt x="221264" y="462345"/>
                      <a:pt x="232584" y="482557"/>
                      <a:pt x="232584" y="506180"/>
                    </a:cubicBezTo>
                    <a:cubicBezTo>
                      <a:pt x="232584" y="531632"/>
                      <a:pt x="221097" y="550763"/>
                      <a:pt x="201038" y="550763"/>
                    </a:cubicBezTo>
                    <a:cubicBezTo>
                      <a:pt x="181144" y="550763"/>
                      <a:pt x="169075" y="532630"/>
                      <a:pt x="169075" y="506928"/>
                    </a:cubicBezTo>
                    <a:cubicBezTo>
                      <a:pt x="169075" y="481393"/>
                      <a:pt x="180728" y="462345"/>
                      <a:pt x="200788" y="462345"/>
                    </a:cubicBezTo>
                    <a:close/>
                    <a:moveTo>
                      <a:pt x="51461" y="440934"/>
                    </a:moveTo>
                    <a:lnTo>
                      <a:pt x="51461" y="572116"/>
                    </a:lnTo>
                    <a:lnTo>
                      <a:pt x="133483" y="572116"/>
                    </a:lnTo>
                    <a:lnTo>
                      <a:pt x="133483" y="547260"/>
                    </a:lnTo>
                    <a:lnTo>
                      <a:pt x="81272" y="547260"/>
                    </a:lnTo>
                    <a:lnTo>
                      <a:pt x="81272" y="440934"/>
                    </a:lnTo>
                    <a:close/>
                    <a:moveTo>
                      <a:pt x="352486" y="439603"/>
                    </a:moveTo>
                    <a:cubicBezTo>
                      <a:pt x="309435" y="439603"/>
                      <a:pt x="277625" y="464460"/>
                      <a:pt x="277459" y="508104"/>
                    </a:cubicBezTo>
                    <a:cubicBezTo>
                      <a:pt x="277292" y="527391"/>
                      <a:pt x="283871" y="544516"/>
                      <a:pt x="295945" y="555822"/>
                    </a:cubicBezTo>
                    <a:cubicBezTo>
                      <a:pt x="308019" y="567461"/>
                      <a:pt x="325423" y="573530"/>
                      <a:pt x="349405" y="573530"/>
                    </a:cubicBezTo>
                    <a:cubicBezTo>
                      <a:pt x="366725" y="573530"/>
                      <a:pt x="384129" y="569207"/>
                      <a:pt x="393289" y="566131"/>
                    </a:cubicBezTo>
                    <a:lnTo>
                      <a:pt x="393289" y="496965"/>
                    </a:lnTo>
                    <a:lnTo>
                      <a:pt x="344325" y="496965"/>
                    </a:lnTo>
                    <a:lnTo>
                      <a:pt x="344325" y="520159"/>
                    </a:lnTo>
                    <a:lnTo>
                      <a:pt x="364643" y="520159"/>
                    </a:lnTo>
                    <a:lnTo>
                      <a:pt x="364643" y="547592"/>
                    </a:lnTo>
                    <a:cubicBezTo>
                      <a:pt x="362229" y="548756"/>
                      <a:pt x="356816" y="549587"/>
                      <a:pt x="349988" y="549587"/>
                    </a:cubicBezTo>
                    <a:cubicBezTo>
                      <a:pt x="325589" y="549587"/>
                      <a:pt x="308685" y="533626"/>
                      <a:pt x="308685" y="506525"/>
                    </a:cubicBezTo>
                    <a:cubicBezTo>
                      <a:pt x="308685" y="478094"/>
                      <a:pt x="327338" y="464127"/>
                      <a:pt x="352153" y="464127"/>
                    </a:cubicBezTo>
                    <a:cubicBezTo>
                      <a:pt x="366559" y="464127"/>
                      <a:pt x="375552" y="466621"/>
                      <a:pt x="382713" y="469780"/>
                    </a:cubicBezTo>
                    <a:lnTo>
                      <a:pt x="388958" y="446005"/>
                    </a:lnTo>
                    <a:cubicBezTo>
                      <a:pt x="382547" y="442929"/>
                      <a:pt x="369473" y="439603"/>
                      <a:pt x="352486" y="439603"/>
                    </a:cubicBezTo>
                    <a:close/>
                    <a:moveTo>
                      <a:pt x="201599" y="438772"/>
                    </a:moveTo>
                    <a:cubicBezTo>
                      <a:pt x="162795" y="438772"/>
                      <a:pt x="137647" y="468201"/>
                      <a:pt x="137647" y="507523"/>
                    </a:cubicBezTo>
                    <a:cubicBezTo>
                      <a:pt x="137647" y="544849"/>
                      <a:pt x="160463" y="574278"/>
                      <a:pt x="199434" y="574278"/>
                    </a:cubicBezTo>
                    <a:cubicBezTo>
                      <a:pt x="237822" y="574278"/>
                      <a:pt x="263969" y="548174"/>
                      <a:pt x="263969" y="505195"/>
                    </a:cubicBezTo>
                    <a:cubicBezTo>
                      <a:pt x="263969" y="468949"/>
                      <a:pt x="241902" y="438772"/>
                      <a:pt x="201599" y="438772"/>
                    </a:cubicBezTo>
                    <a:close/>
                    <a:moveTo>
                      <a:pt x="131356" y="311335"/>
                    </a:moveTo>
                    <a:lnTo>
                      <a:pt x="284558" y="311335"/>
                    </a:lnTo>
                    <a:cubicBezTo>
                      <a:pt x="286223" y="311335"/>
                      <a:pt x="287555" y="312668"/>
                      <a:pt x="287555" y="314334"/>
                    </a:cubicBezTo>
                    <a:cubicBezTo>
                      <a:pt x="287555" y="315917"/>
                      <a:pt x="286223" y="317333"/>
                      <a:pt x="284558" y="317333"/>
                    </a:cubicBezTo>
                    <a:lnTo>
                      <a:pt x="131356" y="317333"/>
                    </a:lnTo>
                    <a:cubicBezTo>
                      <a:pt x="129691" y="317333"/>
                      <a:pt x="128359" y="315917"/>
                      <a:pt x="128359" y="314334"/>
                    </a:cubicBezTo>
                    <a:cubicBezTo>
                      <a:pt x="128359" y="312668"/>
                      <a:pt x="129691" y="311335"/>
                      <a:pt x="131356" y="311335"/>
                    </a:cubicBezTo>
                    <a:close/>
                    <a:moveTo>
                      <a:pt x="131356" y="276546"/>
                    </a:moveTo>
                    <a:lnTo>
                      <a:pt x="284558" y="276546"/>
                    </a:lnTo>
                    <a:cubicBezTo>
                      <a:pt x="286223" y="276546"/>
                      <a:pt x="287555" y="277882"/>
                      <a:pt x="287555" y="279551"/>
                    </a:cubicBezTo>
                    <a:cubicBezTo>
                      <a:pt x="287555" y="281137"/>
                      <a:pt x="286223" y="282473"/>
                      <a:pt x="284558" y="282473"/>
                    </a:cubicBezTo>
                    <a:lnTo>
                      <a:pt x="131356" y="282473"/>
                    </a:lnTo>
                    <a:cubicBezTo>
                      <a:pt x="129691" y="282473"/>
                      <a:pt x="128359" y="281137"/>
                      <a:pt x="128359" y="279551"/>
                    </a:cubicBezTo>
                    <a:cubicBezTo>
                      <a:pt x="128359" y="277882"/>
                      <a:pt x="129691" y="276546"/>
                      <a:pt x="131356" y="276546"/>
                    </a:cubicBezTo>
                    <a:close/>
                    <a:moveTo>
                      <a:pt x="131356" y="235830"/>
                    </a:moveTo>
                    <a:lnTo>
                      <a:pt x="284558" y="235830"/>
                    </a:lnTo>
                    <a:cubicBezTo>
                      <a:pt x="286223" y="235830"/>
                      <a:pt x="287555" y="237163"/>
                      <a:pt x="287555" y="238829"/>
                    </a:cubicBezTo>
                    <a:cubicBezTo>
                      <a:pt x="287555" y="240495"/>
                      <a:pt x="286223" y="241828"/>
                      <a:pt x="284558" y="241828"/>
                    </a:cubicBezTo>
                    <a:lnTo>
                      <a:pt x="131356" y="241828"/>
                    </a:lnTo>
                    <a:cubicBezTo>
                      <a:pt x="129691" y="241828"/>
                      <a:pt x="128359" y="240495"/>
                      <a:pt x="128359" y="238829"/>
                    </a:cubicBezTo>
                    <a:cubicBezTo>
                      <a:pt x="128359" y="237163"/>
                      <a:pt x="129691" y="235830"/>
                      <a:pt x="131356" y="235830"/>
                    </a:cubicBezTo>
                    <a:close/>
                    <a:moveTo>
                      <a:pt x="131356" y="201111"/>
                    </a:moveTo>
                    <a:lnTo>
                      <a:pt x="284558" y="201111"/>
                    </a:lnTo>
                    <a:cubicBezTo>
                      <a:pt x="286223" y="201111"/>
                      <a:pt x="287555" y="202444"/>
                      <a:pt x="287555" y="204110"/>
                    </a:cubicBezTo>
                    <a:cubicBezTo>
                      <a:pt x="287555" y="205776"/>
                      <a:pt x="286223" y="207109"/>
                      <a:pt x="284558" y="207109"/>
                    </a:cubicBezTo>
                    <a:lnTo>
                      <a:pt x="131356" y="207109"/>
                    </a:lnTo>
                    <a:cubicBezTo>
                      <a:pt x="129691" y="207109"/>
                      <a:pt x="128359" y="205776"/>
                      <a:pt x="128359" y="204110"/>
                    </a:cubicBezTo>
                    <a:cubicBezTo>
                      <a:pt x="128359" y="202444"/>
                      <a:pt x="129691" y="201111"/>
                      <a:pt x="131356" y="201111"/>
                    </a:cubicBezTo>
                    <a:close/>
                    <a:moveTo>
                      <a:pt x="107031" y="172745"/>
                    </a:moveTo>
                    <a:lnTo>
                      <a:pt x="107031" y="351539"/>
                    </a:lnTo>
                    <a:lnTo>
                      <a:pt x="313861" y="351539"/>
                    </a:lnTo>
                    <a:lnTo>
                      <a:pt x="313861" y="172745"/>
                    </a:lnTo>
                    <a:close/>
                    <a:moveTo>
                      <a:pt x="113942" y="101261"/>
                    </a:moveTo>
                    <a:lnTo>
                      <a:pt x="121935" y="101261"/>
                    </a:lnTo>
                    <a:lnTo>
                      <a:pt x="121935" y="130104"/>
                    </a:lnTo>
                    <a:cubicBezTo>
                      <a:pt x="121935" y="135258"/>
                      <a:pt x="126182" y="139497"/>
                      <a:pt x="131344" y="139497"/>
                    </a:cubicBezTo>
                    <a:cubicBezTo>
                      <a:pt x="136590" y="139497"/>
                      <a:pt x="140836" y="135258"/>
                      <a:pt x="140836" y="130104"/>
                    </a:cubicBezTo>
                    <a:lnTo>
                      <a:pt x="140836" y="101262"/>
                    </a:lnTo>
                    <a:lnTo>
                      <a:pt x="140849" y="101262"/>
                    </a:lnTo>
                    <a:lnTo>
                      <a:pt x="140849" y="101261"/>
                    </a:lnTo>
                    <a:lnTo>
                      <a:pt x="170627" y="101261"/>
                    </a:lnTo>
                    <a:lnTo>
                      <a:pt x="170627" y="101262"/>
                    </a:lnTo>
                    <a:lnTo>
                      <a:pt x="170645" y="101262"/>
                    </a:lnTo>
                    <a:lnTo>
                      <a:pt x="170645" y="130104"/>
                    </a:lnTo>
                    <a:cubicBezTo>
                      <a:pt x="170645" y="135258"/>
                      <a:pt x="174892" y="139497"/>
                      <a:pt x="180137" y="139497"/>
                    </a:cubicBezTo>
                    <a:cubicBezTo>
                      <a:pt x="185300" y="139497"/>
                      <a:pt x="189546" y="135258"/>
                      <a:pt x="189546" y="130104"/>
                    </a:cubicBezTo>
                    <a:lnTo>
                      <a:pt x="189546" y="101261"/>
                    </a:lnTo>
                    <a:lnTo>
                      <a:pt x="226303" y="101261"/>
                    </a:lnTo>
                    <a:lnTo>
                      <a:pt x="226303" y="101262"/>
                    </a:lnTo>
                    <a:lnTo>
                      <a:pt x="226349" y="101262"/>
                    </a:lnTo>
                    <a:lnTo>
                      <a:pt x="226349" y="130104"/>
                    </a:lnTo>
                    <a:cubicBezTo>
                      <a:pt x="226349" y="135258"/>
                      <a:pt x="230596" y="139497"/>
                      <a:pt x="235842" y="139497"/>
                    </a:cubicBezTo>
                    <a:cubicBezTo>
                      <a:pt x="241004" y="139497"/>
                      <a:pt x="245250" y="135258"/>
                      <a:pt x="245250" y="130104"/>
                    </a:cubicBezTo>
                    <a:lnTo>
                      <a:pt x="245250" y="101261"/>
                    </a:lnTo>
                    <a:lnTo>
                      <a:pt x="275059" y="101261"/>
                    </a:lnTo>
                    <a:lnTo>
                      <a:pt x="275059" y="130104"/>
                    </a:lnTo>
                    <a:cubicBezTo>
                      <a:pt x="275059" y="135258"/>
                      <a:pt x="279306" y="139497"/>
                      <a:pt x="284551" y="139497"/>
                    </a:cubicBezTo>
                    <a:cubicBezTo>
                      <a:pt x="289714" y="139497"/>
                      <a:pt x="293960" y="135258"/>
                      <a:pt x="293960" y="130104"/>
                    </a:cubicBezTo>
                    <a:lnTo>
                      <a:pt x="293960" y="101262"/>
                    </a:lnTo>
                    <a:lnTo>
                      <a:pt x="293976" y="101262"/>
                    </a:lnTo>
                    <a:lnTo>
                      <a:pt x="293976" y="101261"/>
                    </a:lnTo>
                    <a:lnTo>
                      <a:pt x="300442" y="101261"/>
                    </a:lnTo>
                    <a:lnTo>
                      <a:pt x="300442" y="145814"/>
                    </a:lnTo>
                    <a:cubicBezTo>
                      <a:pt x="300442" y="152381"/>
                      <a:pt x="305771" y="157702"/>
                      <a:pt x="312349" y="157702"/>
                    </a:cubicBezTo>
                    <a:lnTo>
                      <a:pt x="328765" y="157702"/>
                    </a:lnTo>
                    <a:lnTo>
                      <a:pt x="328765" y="351539"/>
                    </a:lnTo>
                    <a:cubicBezTo>
                      <a:pt x="328765" y="361347"/>
                      <a:pt x="320772" y="369410"/>
                      <a:pt x="310863" y="369410"/>
                    </a:cubicBezTo>
                    <a:lnTo>
                      <a:pt x="113942" y="369410"/>
                    </a:lnTo>
                    <a:cubicBezTo>
                      <a:pt x="104117" y="369410"/>
                      <a:pt x="96040" y="361347"/>
                      <a:pt x="96040" y="351539"/>
                    </a:cubicBezTo>
                    <a:lnTo>
                      <a:pt x="96040" y="119132"/>
                    </a:lnTo>
                    <a:cubicBezTo>
                      <a:pt x="96040" y="109324"/>
                      <a:pt x="104033" y="101261"/>
                      <a:pt x="113942" y="101261"/>
                    </a:cubicBezTo>
                    <a:close/>
                    <a:moveTo>
                      <a:pt x="284562" y="88842"/>
                    </a:moveTo>
                    <a:cubicBezTo>
                      <a:pt x="289727" y="88842"/>
                      <a:pt x="293976" y="93093"/>
                      <a:pt x="293976" y="98345"/>
                    </a:cubicBezTo>
                    <a:lnTo>
                      <a:pt x="293976" y="101261"/>
                    </a:lnTo>
                    <a:lnTo>
                      <a:pt x="293960" y="101261"/>
                    </a:lnTo>
                    <a:lnTo>
                      <a:pt x="293960" y="101262"/>
                    </a:lnTo>
                    <a:lnTo>
                      <a:pt x="275064" y="101262"/>
                    </a:lnTo>
                    <a:lnTo>
                      <a:pt x="275064" y="98345"/>
                    </a:lnTo>
                    <a:cubicBezTo>
                      <a:pt x="275064" y="93093"/>
                      <a:pt x="279313" y="88842"/>
                      <a:pt x="284562" y="88842"/>
                    </a:cubicBezTo>
                    <a:close/>
                    <a:moveTo>
                      <a:pt x="235717" y="88842"/>
                    </a:moveTo>
                    <a:cubicBezTo>
                      <a:pt x="240966" y="88842"/>
                      <a:pt x="245215" y="93093"/>
                      <a:pt x="245215" y="98345"/>
                    </a:cubicBezTo>
                    <a:lnTo>
                      <a:pt x="245215" y="101262"/>
                    </a:lnTo>
                    <a:lnTo>
                      <a:pt x="226349" y="101262"/>
                    </a:lnTo>
                    <a:lnTo>
                      <a:pt x="226349" y="101261"/>
                    </a:lnTo>
                    <a:lnTo>
                      <a:pt x="226303" y="101261"/>
                    </a:lnTo>
                    <a:lnTo>
                      <a:pt x="226303" y="98345"/>
                    </a:lnTo>
                    <a:cubicBezTo>
                      <a:pt x="226303" y="93093"/>
                      <a:pt x="230552" y="88842"/>
                      <a:pt x="235717" y="88842"/>
                    </a:cubicBezTo>
                    <a:close/>
                    <a:moveTo>
                      <a:pt x="180125" y="88842"/>
                    </a:moveTo>
                    <a:cubicBezTo>
                      <a:pt x="185290" y="88842"/>
                      <a:pt x="189539" y="93093"/>
                      <a:pt x="189539" y="98345"/>
                    </a:cubicBezTo>
                    <a:lnTo>
                      <a:pt x="189539" y="101262"/>
                    </a:lnTo>
                    <a:lnTo>
                      <a:pt x="170645" y="101262"/>
                    </a:lnTo>
                    <a:lnTo>
                      <a:pt x="170645" y="101261"/>
                    </a:lnTo>
                    <a:lnTo>
                      <a:pt x="170627" y="101261"/>
                    </a:lnTo>
                    <a:lnTo>
                      <a:pt x="170627" y="98345"/>
                    </a:lnTo>
                    <a:cubicBezTo>
                      <a:pt x="170627" y="93093"/>
                      <a:pt x="174876" y="88842"/>
                      <a:pt x="180125" y="88842"/>
                    </a:cubicBezTo>
                    <a:close/>
                    <a:moveTo>
                      <a:pt x="131351" y="88842"/>
                    </a:moveTo>
                    <a:cubicBezTo>
                      <a:pt x="136600" y="88842"/>
                      <a:pt x="140849" y="93093"/>
                      <a:pt x="140849" y="98345"/>
                    </a:cubicBezTo>
                    <a:lnTo>
                      <a:pt x="140849" y="101261"/>
                    </a:lnTo>
                    <a:lnTo>
                      <a:pt x="140836" y="101261"/>
                    </a:lnTo>
                    <a:lnTo>
                      <a:pt x="140836" y="101262"/>
                    </a:lnTo>
                    <a:lnTo>
                      <a:pt x="121937" y="101262"/>
                    </a:lnTo>
                    <a:lnTo>
                      <a:pt x="121937" y="98345"/>
                    </a:lnTo>
                    <a:cubicBezTo>
                      <a:pt x="121937" y="93093"/>
                      <a:pt x="126103" y="88842"/>
                      <a:pt x="131351" y="88842"/>
                    </a:cubicBezTo>
                    <a:close/>
                    <a:moveTo>
                      <a:pt x="23899" y="23859"/>
                    </a:moveTo>
                    <a:lnTo>
                      <a:pt x="23899" y="404688"/>
                    </a:lnTo>
                    <a:lnTo>
                      <a:pt x="417854" y="404688"/>
                    </a:lnTo>
                    <a:lnTo>
                      <a:pt x="417770" y="157702"/>
                    </a:lnTo>
                    <a:lnTo>
                      <a:pt x="328765" y="157702"/>
                    </a:lnTo>
                    <a:lnTo>
                      <a:pt x="328765" y="119132"/>
                    </a:lnTo>
                    <a:cubicBezTo>
                      <a:pt x="328765" y="109324"/>
                      <a:pt x="320772" y="101261"/>
                      <a:pt x="310863" y="101261"/>
                    </a:cubicBezTo>
                    <a:lnTo>
                      <a:pt x="300442" y="101261"/>
                    </a:lnTo>
                    <a:lnTo>
                      <a:pt x="300442" y="23859"/>
                    </a:lnTo>
                    <a:close/>
                    <a:moveTo>
                      <a:pt x="23899" y="0"/>
                    </a:moveTo>
                    <a:lnTo>
                      <a:pt x="312349" y="0"/>
                    </a:lnTo>
                    <a:cubicBezTo>
                      <a:pt x="313265" y="0"/>
                      <a:pt x="314181" y="166"/>
                      <a:pt x="315097" y="333"/>
                    </a:cubicBezTo>
                    <a:cubicBezTo>
                      <a:pt x="315347" y="416"/>
                      <a:pt x="315514" y="499"/>
                      <a:pt x="315763" y="582"/>
                    </a:cubicBezTo>
                    <a:cubicBezTo>
                      <a:pt x="316596" y="831"/>
                      <a:pt x="317346" y="1164"/>
                      <a:pt x="318095" y="1496"/>
                    </a:cubicBezTo>
                    <a:cubicBezTo>
                      <a:pt x="318345" y="1663"/>
                      <a:pt x="318595" y="1829"/>
                      <a:pt x="318928" y="1995"/>
                    </a:cubicBezTo>
                    <a:cubicBezTo>
                      <a:pt x="319760" y="2577"/>
                      <a:pt x="320593" y="3242"/>
                      <a:pt x="321259" y="3990"/>
                    </a:cubicBezTo>
                    <a:cubicBezTo>
                      <a:pt x="321259" y="3990"/>
                      <a:pt x="321342" y="4073"/>
                      <a:pt x="321342" y="4073"/>
                    </a:cubicBezTo>
                    <a:lnTo>
                      <a:pt x="438755" y="137916"/>
                    </a:lnTo>
                    <a:cubicBezTo>
                      <a:pt x="440670" y="140078"/>
                      <a:pt x="441502" y="142821"/>
                      <a:pt x="441586" y="145648"/>
                    </a:cubicBezTo>
                    <a:cubicBezTo>
                      <a:pt x="441586" y="146063"/>
                      <a:pt x="441669" y="146562"/>
                      <a:pt x="441669" y="146978"/>
                    </a:cubicBezTo>
                    <a:lnTo>
                      <a:pt x="441669" y="583921"/>
                    </a:lnTo>
                    <a:cubicBezTo>
                      <a:pt x="441669" y="597056"/>
                      <a:pt x="431010" y="607780"/>
                      <a:pt x="417770" y="607780"/>
                    </a:cubicBezTo>
                    <a:lnTo>
                      <a:pt x="23899" y="607780"/>
                    </a:lnTo>
                    <a:cubicBezTo>
                      <a:pt x="10742" y="607780"/>
                      <a:pt x="0" y="597056"/>
                      <a:pt x="0" y="583921"/>
                    </a:cubicBezTo>
                    <a:lnTo>
                      <a:pt x="0" y="23859"/>
                    </a:lnTo>
                    <a:cubicBezTo>
                      <a:pt x="0" y="10724"/>
                      <a:pt x="10742" y="0"/>
                      <a:pt x="238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任意多边形: 形状 87">
                <a:extLst>
                  <a:ext uri="{FF2B5EF4-FFF2-40B4-BE49-F238E27FC236}">
                    <a16:creationId xmlns:a16="http://schemas.microsoft.com/office/drawing/2014/main" id="{FA00EFE1-698C-4030-8448-5E58C1F53F7D}"/>
                  </a:ext>
                </a:extLst>
              </p:cNvPr>
              <p:cNvSpPr/>
              <p:nvPr/>
            </p:nvSpPr>
            <p:spPr>
              <a:xfrm>
                <a:off x="8481288" y="2944633"/>
                <a:ext cx="609685" cy="608764"/>
              </a:xfrm>
              <a:custGeom>
                <a:avLst/>
                <a:gdLst>
                  <a:gd name="connsiteX0" fmla="*/ 263278 w 607639"/>
                  <a:gd name="connsiteY0" fmla="*/ 546023 h 606722"/>
                  <a:gd name="connsiteX1" fmla="*/ 253131 w 607639"/>
                  <a:gd name="connsiteY1" fmla="*/ 556154 h 606722"/>
                  <a:gd name="connsiteX2" fmla="*/ 263278 w 607639"/>
                  <a:gd name="connsiteY2" fmla="*/ 566286 h 606722"/>
                  <a:gd name="connsiteX3" fmla="*/ 324068 w 607639"/>
                  <a:gd name="connsiteY3" fmla="*/ 566286 h 606722"/>
                  <a:gd name="connsiteX4" fmla="*/ 334215 w 607639"/>
                  <a:gd name="connsiteY4" fmla="*/ 556154 h 606722"/>
                  <a:gd name="connsiteX5" fmla="*/ 324068 w 607639"/>
                  <a:gd name="connsiteY5" fmla="*/ 546023 h 606722"/>
                  <a:gd name="connsiteX6" fmla="*/ 60790 w 607639"/>
                  <a:gd name="connsiteY6" fmla="*/ 546023 h 606722"/>
                  <a:gd name="connsiteX7" fmla="*/ 50644 w 607639"/>
                  <a:gd name="connsiteY7" fmla="*/ 556154 h 606722"/>
                  <a:gd name="connsiteX8" fmla="*/ 60790 w 607639"/>
                  <a:gd name="connsiteY8" fmla="*/ 566286 h 606722"/>
                  <a:gd name="connsiteX9" fmla="*/ 161990 w 607639"/>
                  <a:gd name="connsiteY9" fmla="*/ 566286 h 606722"/>
                  <a:gd name="connsiteX10" fmla="*/ 172136 w 607639"/>
                  <a:gd name="connsiteY10" fmla="*/ 556154 h 606722"/>
                  <a:gd name="connsiteX11" fmla="*/ 161990 w 607639"/>
                  <a:gd name="connsiteY11" fmla="*/ 546023 h 606722"/>
                  <a:gd name="connsiteX12" fmla="*/ 263278 w 607639"/>
                  <a:gd name="connsiteY12" fmla="*/ 495456 h 606722"/>
                  <a:gd name="connsiteX13" fmla="*/ 253131 w 607639"/>
                  <a:gd name="connsiteY13" fmla="*/ 505587 h 606722"/>
                  <a:gd name="connsiteX14" fmla="*/ 263278 w 607639"/>
                  <a:gd name="connsiteY14" fmla="*/ 515718 h 606722"/>
                  <a:gd name="connsiteX15" fmla="*/ 384859 w 607639"/>
                  <a:gd name="connsiteY15" fmla="*/ 515718 h 606722"/>
                  <a:gd name="connsiteX16" fmla="*/ 394917 w 607639"/>
                  <a:gd name="connsiteY16" fmla="*/ 505587 h 606722"/>
                  <a:gd name="connsiteX17" fmla="*/ 384859 w 607639"/>
                  <a:gd name="connsiteY17" fmla="*/ 495456 h 606722"/>
                  <a:gd name="connsiteX18" fmla="*/ 60790 w 607639"/>
                  <a:gd name="connsiteY18" fmla="*/ 495456 h 606722"/>
                  <a:gd name="connsiteX19" fmla="*/ 50644 w 607639"/>
                  <a:gd name="connsiteY19" fmla="*/ 505587 h 606722"/>
                  <a:gd name="connsiteX20" fmla="*/ 60790 w 607639"/>
                  <a:gd name="connsiteY20" fmla="*/ 515718 h 606722"/>
                  <a:gd name="connsiteX21" fmla="*/ 202576 w 607639"/>
                  <a:gd name="connsiteY21" fmla="*/ 515718 h 606722"/>
                  <a:gd name="connsiteX22" fmla="*/ 212634 w 607639"/>
                  <a:gd name="connsiteY22" fmla="*/ 505587 h 606722"/>
                  <a:gd name="connsiteX23" fmla="*/ 202576 w 607639"/>
                  <a:gd name="connsiteY23" fmla="*/ 495456 h 606722"/>
                  <a:gd name="connsiteX24" fmla="*/ 263278 w 607639"/>
                  <a:gd name="connsiteY24" fmla="*/ 444888 h 606722"/>
                  <a:gd name="connsiteX25" fmla="*/ 253131 w 607639"/>
                  <a:gd name="connsiteY25" fmla="*/ 455019 h 606722"/>
                  <a:gd name="connsiteX26" fmla="*/ 263278 w 607639"/>
                  <a:gd name="connsiteY26" fmla="*/ 465151 h 606722"/>
                  <a:gd name="connsiteX27" fmla="*/ 384859 w 607639"/>
                  <a:gd name="connsiteY27" fmla="*/ 465151 h 606722"/>
                  <a:gd name="connsiteX28" fmla="*/ 394917 w 607639"/>
                  <a:gd name="connsiteY28" fmla="*/ 455019 h 606722"/>
                  <a:gd name="connsiteX29" fmla="*/ 384859 w 607639"/>
                  <a:gd name="connsiteY29" fmla="*/ 444888 h 606722"/>
                  <a:gd name="connsiteX30" fmla="*/ 60790 w 607639"/>
                  <a:gd name="connsiteY30" fmla="*/ 444888 h 606722"/>
                  <a:gd name="connsiteX31" fmla="*/ 50644 w 607639"/>
                  <a:gd name="connsiteY31" fmla="*/ 455019 h 606722"/>
                  <a:gd name="connsiteX32" fmla="*/ 60790 w 607639"/>
                  <a:gd name="connsiteY32" fmla="*/ 465151 h 606722"/>
                  <a:gd name="connsiteX33" fmla="*/ 202576 w 607639"/>
                  <a:gd name="connsiteY33" fmla="*/ 465151 h 606722"/>
                  <a:gd name="connsiteX34" fmla="*/ 212634 w 607639"/>
                  <a:gd name="connsiteY34" fmla="*/ 455019 h 606722"/>
                  <a:gd name="connsiteX35" fmla="*/ 202576 w 607639"/>
                  <a:gd name="connsiteY35" fmla="*/ 444888 h 606722"/>
                  <a:gd name="connsiteX36" fmla="*/ 263278 w 607639"/>
                  <a:gd name="connsiteY36" fmla="*/ 394320 h 606722"/>
                  <a:gd name="connsiteX37" fmla="*/ 253131 w 607639"/>
                  <a:gd name="connsiteY37" fmla="*/ 404452 h 606722"/>
                  <a:gd name="connsiteX38" fmla="*/ 263278 w 607639"/>
                  <a:gd name="connsiteY38" fmla="*/ 414583 h 606722"/>
                  <a:gd name="connsiteX39" fmla="*/ 384859 w 607639"/>
                  <a:gd name="connsiteY39" fmla="*/ 414583 h 606722"/>
                  <a:gd name="connsiteX40" fmla="*/ 394917 w 607639"/>
                  <a:gd name="connsiteY40" fmla="*/ 404452 h 606722"/>
                  <a:gd name="connsiteX41" fmla="*/ 384859 w 607639"/>
                  <a:gd name="connsiteY41" fmla="*/ 394320 h 606722"/>
                  <a:gd name="connsiteX42" fmla="*/ 60790 w 607639"/>
                  <a:gd name="connsiteY42" fmla="*/ 394320 h 606722"/>
                  <a:gd name="connsiteX43" fmla="*/ 50644 w 607639"/>
                  <a:gd name="connsiteY43" fmla="*/ 404452 h 606722"/>
                  <a:gd name="connsiteX44" fmla="*/ 60790 w 607639"/>
                  <a:gd name="connsiteY44" fmla="*/ 414583 h 606722"/>
                  <a:gd name="connsiteX45" fmla="*/ 202576 w 607639"/>
                  <a:gd name="connsiteY45" fmla="*/ 414583 h 606722"/>
                  <a:gd name="connsiteX46" fmla="*/ 212634 w 607639"/>
                  <a:gd name="connsiteY46" fmla="*/ 404452 h 606722"/>
                  <a:gd name="connsiteX47" fmla="*/ 202576 w 607639"/>
                  <a:gd name="connsiteY47" fmla="*/ 394320 h 606722"/>
                  <a:gd name="connsiteX48" fmla="*/ 263278 w 607639"/>
                  <a:gd name="connsiteY48" fmla="*/ 343753 h 606722"/>
                  <a:gd name="connsiteX49" fmla="*/ 253131 w 607639"/>
                  <a:gd name="connsiteY49" fmla="*/ 353884 h 606722"/>
                  <a:gd name="connsiteX50" fmla="*/ 263278 w 607639"/>
                  <a:gd name="connsiteY50" fmla="*/ 364015 h 606722"/>
                  <a:gd name="connsiteX51" fmla="*/ 384859 w 607639"/>
                  <a:gd name="connsiteY51" fmla="*/ 364015 h 606722"/>
                  <a:gd name="connsiteX52" fmla="*/ 394917 w 607639"/>
                  <a:gd name="connsiteY52" fmla="*/ 353884 h 606722"/>
                  <a:gd name="connsiteX53" fmla="*/ 384859 w 607639"/>
                  <a:gd name="connsiteY53" fmla="*/ 343753 h 606722"/>
                  <a:gd name="connsiteX54" fmla="*/ 60790 w 607639"/>
                  <a:gd name="connsiteY54" fmla="*/ 343753 h 606722"/>
                  <a:gd name="connsiteX55" fmla="*/ 50644 w 607639"/>
                  <a:gd name="connsiteY55" fmla="*/ 353884 h 606722"/>
                  <a:gd name="connsiteX56" fmla="*/ 60790 w 607639"/>
                  <a:gd name="connsiteY56" fmla="*/ 364015 h 606722"/>
                  <a:gd name="connsiteX57" fmla="*/ 202576 w 607639"/>
                  <a:gd name="connsiteY57" fmla="*/ 364015 h 606722"/>
                  <a:gd name="connsiteX58" fmla="*/ 212634 w 607639"/>
                  <a:gd name="connsiteY58" fmla="*/ 353884 h 606722"/>
                  <a:gd name="connsiteX59" fmla="*/ 202576 w 607639"/>
                  <a:gd name="connsiteY59" fmla="*/ 343753 h 606722"/>
                  <a:gd name="connsiteX60" fmla="*/ 91171 w 607639"/>
                  <a:gd name="connsiteY60" fmla="*/ 181988 h 606722"/>
                  <a:gd name="connsiteX61" fmla="*/ 354380 w 607639"/>
                  <a:gd name="connsiteY61" fmla="*/ 181988 h 606722"/>
                  <a:gd name="connsiteX62" fmla="*/ 354380 w 607639"/>
                  <a:gd name="connsiteY62" fmla="*/ 293270 h 606722"/>
                  <a:gd name="connsiteX63" fmla="*/ 91171 w 607639"/>
                  <a:gd name="connsiteY63" fmla="*/ 293270 h 606722"/>
                  <a:gd name="connsiteX64" fmla="*/ 80995 w 607639"/>
                  <a:gd name="connsiteY64" fmla="*/ 161745 h 606722"/>
                  <a:gd name="connsiteX65" fmla="*/ 70848 w 607639"/>
                  <a:gd name="connsiteY65" fmla="*/ 171876 h 606722"/>
                  <a:gd name="connsiteX66" fmla="*/ 70848 w 607639"/>
                  <a:gd name="connsiteY66" fmla="*/ 303317 h 606722"/>
                  <a:gd name="connsiteX67" fmla="*/ 80995 w 607639"/>
                  <a:gd name="connsiteY67" fmla="*/ 313448 h 606722"/>
                  <a:gd name="connsiteX68" fmla="*/ 364566 w 607639"/>
                  <a:gd name="connsiteY68" fmla="*/ 313448 h 606722"/>
                  <a:gd name="connsiteX69" fmla="*/ 374712 w 607639"/>
                  <a:gd name="connsiteY69" fmla="*/ 303317 h 606722"/>
                  <a:gd name="connsiteX70" fmla="*/ 374712 w 607639"/>
                  <a:gd name="connsiteY70" fmla="*/ 171876 h 606722"/>
                  <a:gd name="connsiteX71" fmla="*/ 364566 w 607639"/>
                  <a:gd name="connsiteY71" fmla="*/ 161745 h 606722"/>
                  <a:gd name="connsiteX72" fmla="*/ 486046 w 607639"/>
                  <a:gd name="connsiteY72" fmla="*/ 111282 h 606722"/>
                  <a:gd name="connsiteX73" fmla="*/ 496216 w 607639"/>
                  <a:gd name="connsiteY73" fmla="*/ 121324 h 606722"/>
                  <a:gd name="connsiteX74" fmla="*/ 496216 w 607639"/>
                  <a:gd name="connsiteY74" fmla="*/ 566267 h 606722"/>
                  <a:gd name="connsiteX75" fmla="*/ 486046 w 607639"/>
                  <a:gd name="connsiteY75" fmla="*/ 576309 h 606722"/>
                  <a:gd name="connsiteX76" fmla="*/ 475964 w 607639"/>
                  <a:gd name="connsiteY76" fmla="*/ 566267 h 606722"/>
                  <a:gd name="connsiteX77" fmla="*/ 475964 w 607639"/>
                  <a:gd name="connsiteY77" fmla="*/ 121324 h 606722"/>
                  <a:gd name="connsiteX78" fmla="*/ 486046 w 607639"/>
                  <a:gd name="connsiteY78" fmla="*/ 111282 h 606722"/>
                  <a:gd name="connsiteX79" fmla="*/ 60790 w 607639"/>
                  <a:gd name="connsiteY79" fmla="*/ 111266 h 606722"/>
                  <a:gd name="connsiteX80" fmla="*/ 50644 w 607639"/>
                  <a:gd name="connsiteY80" fmla="*/ 121309 h 606722"/>
                  <a:gd name="connsiteX81" fmla="*/ 60790 w 607639"/>
                  <a:gd name="connsiteY81" fmla="*/ 131440 h 606722"/>
                  <a:gd name="connsiteX82" fmla="*/ 384859 w 607639"/>
                  <a:gd name="connsiteY82" fmla="*/ 131440 h 606722"/>
                  <a:gd name="connsiteX83" fmla="*/ 394917 w 607639"/>
                  <a:gd name="connsiteY83" fmla="*/ 121309 h 606722"/>
                  <a:gd name="connsiteX84" fmla="*/ 384859 w 607639"/>
                  <a:gd name="connsiteY84" fmla="*/ 111266 h 606722"/>
                  <a:gd name="connsiteX85" fmla="*/ 131639 w 607639"/>
                  <a:gd name="connsiteY85" fmla="*/ 20263 h 606722"/>
                  <a:gd name="connsiteX86" fmla="*/ 121492 w 607639"/>
                  <a:gd name="connsiteY86" fmla="*/ 30305 h 606722"/>
                  <a:gd name="connsiteX87" fmla="*/ 121492 w 607639"/>
                  <a:gd name="connsiteY87" fmla="*/ 60699 h 606722"/>
                  <a:gd name="connsiteX88" fmla="*/ 486058 w 607639"/>
                  <a:gd name="connsiteY88" fmla="*/ 60699 h 606722"/>
                  <a:gd name="connsiteX89" fmla="*/ 546849 w 607639"/>
                  <a:gd name="connsiteY89" fmla="*/ 121309 h 606722"/>
                  <a:gd name="connsiteX90" fmla="*/ 546849 w 607639"/>
                  <a:gd name="connsiteY90" fmla="*/ 475282 h 606722"/>
                  <a:gd name="connsiteX91" fmla="*/ 567142 w 607639"/>
                  <a:gd name="connsiteY91" fmla="*/ 495456 h 606722"/>
                  <a:gd name="connsiteX92" fmla="*/ 587346 w 607639"/>
                  <a:gd name="connsiteY92" fmla="*/ 475282 h 606722"/>
                  <a:gd name="connsiteX93" fmla="*/ 587346 w 607639"/>
                  <a:gd name="connsiteY93" fmla="*/ 30305 h 606722"/>
                  <a:gd name="connsiteX94" fmla="*/ 577199 w 607639"/>
                  <a:gd name="connsiteY94" fmla="*/ 20263 h 606722"/>
                  <a:gd name="connsiteX95" fmla="*/ 131639 w 607639"/>
                  <a:gd name="connsiteY95" fmla="*/ 0 h 606722"/>
                  <a:gd name="connsiteX96" fmla="*/ 577199 w 607639"/>
                  <a:gd name="connsiteY96" fmla="*/ 0 h 606722"/>
                  <a:gd name="connsiteX97" fmla="*/ 607639 w 607639"/>
                  <a:gd name="connsiteY97" fmla="*/ 30305 h 606722"/>
                  <a:gd name="connsiteX98" fmla="*/ 607639 w 607639"/>
                  <a:gd name="connsiteY98" fmla="*/ 475282 h 606722"/>
                  <a:gd name="connsiteX99" fmla="*/ 567142 w 607639"/>
                  <a:gd name="connsiteY99" fmla="*/ 515718 h 606722"/>
                  <a:gd name="connsiteX100" fmla="*/ 526555 w 607639"/>
                  <a:gd name="connsiteY100" fmla="*/ 475282 h 606722"/>
                  <a:gd name="connsiteX101" fmla="*/ 526555 w 607639"/>
                  <a:gd name="connsiteY101" fmla="*/ 121309 h 606722"/>
                  <a:gd name="connsiteX102" fmla="*/ 486058 w 607639"/>
                  <a:gd name="connsiteY102" fmla="*/ 80873 h 606722"/>
                  <a:gd name="connsiteX103" fmla="*/ 445561 w 607639"/>
                  <a:gd name="connsiteY103" fmla="*/ 121309 h 606722"/>
                  <a:gd name="connsiteX104" fmla="*/ 445561 w 607639"/>
                  <a:gd name="connsiteY104" fmla="*/ 576328 h 606722"/>
                  <a:gd name="connsiteX105" fmla="*/ 415210 w 607639"/>
                  <a:gd name="connsiteY105" fmla="*/ 606722 h 606722"/>
                  <a:gd name="connsiteX106" fmla="*/ 30351 w 607639"/>
                  <a:gd name="connsiteY106" fmla="*/ 606722 h 606722"/>
                  <a:gd name="connsiteX107" fmla="*/ 0 w 607639"/>
                  <a:gd name="connsiteY107" fmla="*/ 576328 h 606722"/>
                  <a:gd name="connsiteX108" fmla="*/ 0 w 607639"/>
                  <a:gd name="connsiteY108" fmla="*/ 91004 h 606722"/>
                  <a:gd name="connsiteX109" fmla="*/ 30351 w 607639"/>
                  <a:gd name="connsiteY109" fmla="*/ 60699 h 606722"/>
                  <a:gd name="connsiteX110" fmla="*/ 101288 w 607639"/>
                  <a:gd name="connsiteY110" fmla="*/ 60699 h 606722"/>
                  <a:gd name="connsiteX111" fmla="*/ 101288 w 607639"/>
                  <a:gd name="connsiteY111" fmla="*/ 30305 h 606722"/>
                  <a:gd name="connsiteX112" fmla="*/ 131639 w 607639"/>
                  <a:gd name="connsiteY11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07639" h="606722">
                    <a:moveTo>
                      <a:pt x="263278" y="546023"/>
                    </a:moveTo>
                    <a:cubicBezTo>
                      <a:pt x="257671" y="546023"/>
                      <a:pt x="253131" y="550556"/>
                      <a:pt x="253131" y="556154"/>
                    </a:cubicBezTo>
                    <a:cubicBezTo>
                      <a:pt x="253131" y="561753"/>
                      <a:pt x="257671" y="566286"/>
                      <a:pt x="263278" y="566286"/>
                    </a:cubicBezTo>
                    <a:lnTo>
                      <a:pt x="324068" y="566286"/>
                    </a:lnTo>
                    <a:cubicBezTo>
                      <a:pt x="329676" y="566286"/>
                      <a:pt x="334215" y="561753"/>
                      <a:pt x="334215" y="556154"/>
                    </a:cubicBezTo>
                    <a:cubicBezTo>
                      <a:pt x="334215" y="550556"/>
                      <a:pt x="329676" y="546023"/>
                      <a:pt x="324068" y="546023"/>
                    </a:cubicBezTo>
                    <a:close/>
                    <a:moveTo>
                      <a:pt x="60790" y="546023"/>
                    </a:moveTo>
                    <a:cubicBezTo>
                      <a:pt x="55183" y="546023"/>
                      <a:pt x="50644" y="550556"/>
                      <a:pt x="50644" y="556154"/>
                    </a:cubicBezTo>
                    <a:cubicBezTo>
                      <a:pt x="50644" y="561753"/>
                      <a:pt x="55183" y="566286"/>
                      <a:pt x="60790" y="566286"/>
                    </a:cubicBezTo>
                    <a:lnTo>
                      <a:pt x="161990" y="566286"/>
                    </a:lnTo>
                    <a:cubicBezTo>
                      <a:pt x="167597" y="566286"/>
                      <a:pt x="172136" y="561753"/>
                      <a:pt x="172136" y="556154"/>
                    </a:cubicBezTo>
                    <a:cubicBezTo>
                      <a:pt x="172136" y="550556"/>
                      <a:pt x="167597" y="546023"/>
                      <a:pt x="161990" y="546023"/>
                    </a:cubicBezTo>
                    <a:close/>
                    <a:moveTo>
                      <a:pt x="263278" y="495456"/>
                    </a:moveTo>
                    <a:cubicBezTo>
                      <a:pt x="257671" y="495456"/>
                      <a:pt x="253131" y="499988"/>
                      <a:pt x="253131" y="505587"/>
                    </a:cubicBezTo>
                    <a:cubicBezTo>
                      <a:pt x="253131" y="511186"/>
                      <a:pt x="257671" y="515718"/>
                      <a:pt x="263278" y="515718"/>
                    </a:cubicBezTo>
                    <a:lnTo>
                      <a:pt x="384859" y="515718"/>
                    </a:lnTo>
                    <a:cubicBezTo>
                      <a:pt x="390377" y="515718"/>
                      <a:pt x="394917" y="511186"/>
                      <a:pt x="394917" y="505587"/>
                    </a:cubicBezTo>
                    <a:cubicBezTo>
                      <a:pt x="394917" y="499988"/>
                      <a:pt x="390377" y="495456"/>
                      <a:pt x="384859" y="495456"/>
                    </a:cubicBezTo>
                    <a:close/>
                    <a:moveTo>
                      <a:pt x="60790" y="495456"/>
                    </a:moveTo>
                    <a:cubicBezTo>
                      <a:pt x="55183" y="495456"/>
                      <a:pt x="50644" y="499988"/>
                      <a:pt x="50644" y="505587"/>
                    </a:cubicBezTo>
                    <a:cubicBezTo>
                      <a:pt x="50644" y="511186"/>
                      <a:pt x="55183" y="515718"/>
                      <a:pt x="60790" y="515718"/>
                    </a:cubicBezTo>
                    <a:lnTo>
                      <a:pt x="202576" y="515718"/>
                    </a:lnTo>
                    <a:cubicBezTo>
                      <a:pt x="208095" y="515718"/>
                      <a:pt x="212634" y="511186"/>
                      <a:pt x="212634" y="505587"/>
                    </a:cubicBezTo>
                    <a:cubicBezTo>
                      <a:pt x="212634" y="499988"/>
                      <a:pt x="208095" y="495456"/>
                      <a:pt x="202576" y="495456"/>
                    </a:cubicBezTo>
                    <a:close/>
                    <a:moveTo>
                      <a:pt x="263278" y="444888"/>
                    </a:moveTo>
                    <a:cubicBezTo>
                      <a:pt x="257671" y="444888"/>
                      <a:pt x="253131" y="449420"/>
                      <a:pt x="253131" y="455019"/>
                    </a:cubicBezTo>
                    <a:cubicBezTo>
                      <a:pt x="253131" y="460618"/>
                      <a:pt x="257671" y="465151"/>
                      <a:pt x="263278" y="465151"/>
                    </a:cubicBezTo>
                    <a:lnTo>
                      <a:pt x="384859" y="465151"/>
                    </a:lnTo>
                    <a:cubicBezTo>
                      <a:pt x="390377" y="465151"/>
                      <a:pt x="394917" y="460618"/>
                      <a:pt x="394917" y="455019"/>
                    </a:cubicBezTo>
                    <a:cubicBezTo>
                      <a:pt x="394917" y="449420"/>
                      <a:pt x="390377" y="444888"/>
                      <a:pt x="384859" y="444888"/>
                    </a:cubicBezTo>
                    <a:close/>
                    <a:moveTo>
                      <a:pt x="60790" y="444888"/>
                    </a:moveTo>
                    <a:cubicBezTo>
                      <a:pt x="55183" y="444888"/>
                      <a:pt x="50644" y="449420"/>
                      <a:pt x="50644" y="455019"/>
                    </a:cubicBezTo>
                    <a:cubicBezTo>
                      <a:pt x="50644" y="460618"/>
                      <a:pt x="55183" y="465151"/>
                      <a:pt x="60790" y="465151"/>
                    </a:cubicBezTo>
                    <a:lnTo>
                      <a:pt x="202576" y="465151"/>
                    </a:lnTo>
                    <a:cubicBezTo>
                      <a:pt x="208095" y="465151"/>
                      <a:pt x="212634" y="460618"/>
                      <a:pt x="212634" y="455019"/>
                    </a:cubicBezTo>
                    <a:cubicBezTo>
                      <a:pt x="212634" y="449420"/>
                      <a:pt x="208095" y="444888"/>
                      <a:pt x="202576" y="444888"/>
                    </a:cubicBezTo>
                    <a:close/>
                    <a:moveTo>
                      <a:pt x="263278" y="394320"/>
                    </a:moveTo>
                    <a:cubicBezTo>
                      <a:pt x="257671" y="394320"/>
                      <a:pt x="253131" y="398853"/>
                      <a:pt x="253131" y="404452"/>
                    </a:cubicBezTo>
                    <a:cubicBezTo>
                      <a:pt x="253131" y="410051"/>
                      <a:pt x="257671" y="414583"/>
                      <a:pt x="263278" y="414583"/>
                    </a:cubicBezTo>
                    <a:lnTo>
                      <a:pt x="384859" y="414583"/>
                    </a:lnTo>
                    <a:cubicBezTo>
                      <a:pt x="390377" y="414583"/>
                      <a:pt x="394917" y="410051"/>
                      <a:pt x="394917" y="404452"/>
                    </a:cubicBezTo>
                    <a:cubicBezTo>
                      <a:pt x="394917" y="398853"/>
                      <a:pt x="390377" y="394320"/>
                      <a:pt x="384859" y="394320"/>
                    </a:cubicBezTo>
                    <a:close/>
                    <a:moveTo>
                      <a:pt x="60790" y="394320"/>
                    </a:moveTo>
                    <a:cubicBezTo>
                      <a:pt x="55183" y="394320"/>
                      <a:pt x="50644" y="398853"/>
                      <a:pt x="50644" y="404452"/>
                    </a:cubicBezTo>
                    <a:cubicBezTo>
                      <a:pt x="50644" y="410051"/>
                      <a:pt x="55183" y="414583"/>
                      <a:pt x="60790" y="414583"/>
                    </a:cubicBezTo>
                    <a:lnTo>
                      <a:pt x="202576" y="414583"/>
                    </a:lnTo>
                    <a:cubicBezTo>
                      <a:pt x="208095" y="414583"/>
                      <a:pt x="212634" y="410051"/>
                      <a:pt x="212634" y="404452"/>
                    </a:cubicBezTo>
                    <a:cubicBezTo>
                      <a:pt x="212634" y="398853"/>
                      <a:pt x="208095" y="394320"/>
                      <a:pt x="202576" y="394320"/>
                    </a:cubicBezTo>
                    <a:close/>
                    <a:moveTo>
                      <a:pt x="263278" y="343753"/>
                    </a:moveTo>
                    <a:cubicBezTo>
                      <a:pt x="257671" y="343753"/>
                      <a:pt x="253131" y="348285"/>
                      <a:pt x="253131" y="353884"/>
                    </a:cubicBezTo>
                    <a:cubicBezTo>
                      <a:pt x="253131" y="359483"/>
                      <a:pt x="257671" y="364015"/>
                      <a:pt x="263278" y="364015"/>
                    </a:cubicBezTo>
                    <a:lnTo>
                      <a:pt x="384859" y="364015"/>
                    </a:lnTo>
                    <a:cubicBezTo>
                      <a:pt x="390377" y="364015"/>
                      <a:pt x="394917" y="359483"/>
                      <a:pt x="394917" y="353884"/>
                    </a:cubicBezTo>
                    <a:cubicBezTo>
                      <a:pt x="394917" y="348285"/>
                      <a:pt x="390377" y="343753"/>
                      <a:pt x="384859" y="343753"/>
                    </a:cubicBezTo>
                    <a:close/>
                    <a:moveTo>
                      <a:pt x="60790" y="343753"/>
                    </a:moveTo>
                    <a:cubicBezTo>
                      <a:pt x="55183" y="343753"/>
                      <a:pt x="50644" y="348285"/>
                      <a:pt x="50644" y="353884"/>
                    </a:cubicBezTo>
                    <a:cubicBezTo>
                      <a:pt x="50644" y="359483"/>
                      <a:pt x="55183" y="364015"/>
                      <a:pt x="60790" y="364015"/>
                    </a:cubicBezTo>
                    <a:lnTo>
                      <a:pt x="202576" y="364015"/>
                    </a:lnTo>
                    <a:cubicBezTo>
                      <a:pt x="208095" y="364015"/>
                      <a:pt x="212634" y="359483"/>
                      <a:pt x="212634" y="353884"/>
                    </a:cubicBezTo>
                    <a:cubicBezTo>
                      <a:pt x="212634" y="348285"/>
                      <a:pt x="208095" y="343753"/>
                      <a:pt x="202576" y="343753"/>
                    </a:cubicBezTo>
                    <a:close/>
                    <a:moveTo>
                      <a:pt x="91171" y="181988"/>
                    </a:moveTo>
                    <a:lnTo>
                      <a:pt x="354380" y="181988"/>
                    </a:lnTo>
                    <a:lnTo>
                      <a:pt x="354380" y="293270"/>
                    </a:lnTo>
                    <a:lnTo>
                      <a:pt x="91171" y="293270"/>
                    </a:lnTo>
                    <a:close/>
                    <a:moveTo>
                      <a:pt x="80995" y="161745"/>
                    </a:moveTo>
                    <a:cubicBezTo>
                      <a:pt x="75387" y="161745"/>
                      <a:pt x="70848" y="166278"/>
                      <a:pt x="70848" y="171876"/>
                    </a:cubicBezTo>
                    <a:lnTo>
                      <a:pt x="70848" y="303317"/>
                    </a:lnTo>
                    <a:cubicBezTo>
                      <a:pt x="70848" y="308915"/>
                      <a:pt x="75387" y="313448"/>
                      <a:pt x="80995" y="313448"/>
                    </a:cubicBezTo>
                    <a:lnTo>
                      <a:pt x="364566" y="313448"/>
                    </a:lnTo>
                    <a:cubicBezTo>
                      <a:pt x="370173" y="313448"/>
                      <a:pt x="374712" y="308915"/>
                      <a:pt x="374712" y="303317"/>
                    </a:cubicBezTo>
                    <a:lnTo>
                      <a:pt x="374712" y="171876"/>
                    </a:lnTo>
                    <a:cubicBezTo>
                      <a:pt x="374712" y="166278"/>
                      <a:pt x="370173" y="161745"/>
                      <a:pt x="364566" y="161745"/>
                    </a:cubicBezTo>
                    <a:close/>
                    <a:moveTo>
                      <a:pt x="486046" y="111282"/>
                    </a:moveTo>
                    <a:cubicBezTo>
                      <a:pt x="491666" y="111282"/>
                      <a:pt x="496216" y="115814"/>
                      <a:pt x="496216" y="121324"/>
                    </a:cubicBezTo>
                    <a:lnTo>
                      <a:pt x="496216" y="566267"/>
                    </a:lnTo>
                    <a:cubicBezTo>
                      <a:pt x="496216" y="571777"/>
                      <a:pt x="491666" y="576309"/>
                      <a:pt x="486046" y="576309"/>
                    </a:cubicBezTo>
                    <a:cubicBezTo>
                      <a:pt x="480425" y="576309"/>
                      <a:pt x="475964" y="571777"/>
                      <a:pt x="475964" y="566267"/>
                    </a:cubicBezTo>
                    <a:lnTo>
                      <a:pt x="475964" y="121324"/>
                    </a:lnTo>
                    <a:cubicBezTo>
                      <a:pt x="475964" y="115814"/>
                      <a:pt x="480425" y="111282"/>
                      <a:pt x="486046" y="111282"/>
                    </a:cubicBezTo>
                    <a:close/>
                    <a:moveTo>
                      <a:pt x="60790" y="111266"/>
                    </a:moveTo>
                    <a:cubicBezTo>
                      <a:pt x="55183" y="111266"/>
                      <a:pt x="50644" y="115799"/>
                      <a:pt x="50644" y="121309"/>
                    </a:cubicBezTo>
                    <a:cubicBezTo>
                      <a:pt x="50644" y="126908"/>
                      <a:pt x="55183" y="131440"/>
                      <a:pt x="60790" y="131440"/>
                    </a:cubicBezTo>
                    <a:lnTo>
                      <a:pt x="384859" y="131440"/>
                    </a:lnTo>
                    <a:cubicBezTo>
                      <a:pt x="390377" y="131440"/>
                      <a:pt x="394917" y="126908"/>
                      <a:pt x="394917" y="121309"/>
                    </a:cubicBezTo>
                    <a:cubicBezTo>
                      <a:pt x="394917" y="115799"/>
                      <a:pt x="390377" y="111266"/>
                      <a:pt x="384859" y="111266"/>
                    </a:cubicBezTo>
                    <a:close/>
                    <a:moveTo>
                      <a:pt x="131639" y="20263"/>
                    </a:moveTo>
                    <a:cubicBezTo>
                      <a:pt x="126032" y="20263"/>
                      <a:pt x="121492" y="24795"/>
                      <a:pt x="121492" y="30305"/>
                    </a:cubicBezTo>
                    <a:lnTo>
                      <a:pt x="121492" y="60699"/>
                    </a:lnTo>
                    <a:lnTo>
                      <a:pt x="486058" y="60699"/>
                    </a:lnTo>
                    <a:cubicBezTo>
                      <a:pt x="519613" y="60699"/>
                      <a:pt x="546849" y="87893"/>
                      <a:pt x="546849" y="121309"/>
                    </a:cubicBezTo>
                    <a:lnTo>
                      <a:pt x="546849" y="475282"/>
                    </a:lnTo>
                    <a:cubicBezTo>
                      <a:pt x="546849" y="486391"/>
                      <a:pt x="555927" y="495456"/>
                      <a:pt x="567142" y="495456"/>
                    </a:cubicBezTo>
                    <a:cubicBezTo>
                      <a:pt x="578267" y="495456"/>
                      <a:pt x="587346" y="486391"/>
                      <a:pt x="587346" y="475282"/>
                    </a:cubicBezTo>
                    <a:lnTo>
                      <a:pt x="587346" y="30305"/>
                    </a:lnTo>
                    <a:cubicBezTo>
                      <a:pt x="587346" y="24795"/>
                      <a:pt x="582807" y="20263"/>
                      <a:pt x="577199" y="20263"/>
                    </a:cubicBezTo>
                    <a:close/>
                    <a:moveTo>
                      <a:pt x="131639" y="0"/>
                    </a:moveTo>
                    <a:lnTo>
                      <a:pt x="577199" y="0"/>
                    </a:lnTo>
                    <a:cubicBezTo>
                      <a:pt x="594021" y="0"/>
                      <a:pt x="607639" y="13597"/>
                      <a:pt x="607639" y="30305"/>
                    </a:cubicBezTo>
                    <a:lnTo>
                      <a:pt x="607639" y="475282"/>
                    </a:lnTo>
                    <a:cubicBezTo>
                      <a:pt x="607639" y="497588"/>
                      <a:pt x="589482" y="515718"/>
                      <a:pt x="567142" y="515718"/>
                    </a:cubicBezTo>
                    <a:cubicBezTo>
                      <a:pt x="544801" y="515718"/>
                      <a:pt x="526555" y="497588"/>
                      <a:pt x="526555" y="475282"/>
                    </a:cubicBezTo>
                    <a:lnTo>
                      <a:pt x="526555" y="121309"/>
                    </a:lnTo>
                    <a:cubicBezTo>
                      <a:pt x="526555" y="99002"/>
                      <a:pt x="508398" y="80873"/>
                      <a:pt x="486058" y="80873"/>
                    </a:cubicBezTo>
                    <a:cubicBezTo>
                      <a:pt x="463718" y="80873"/>
                      <a:pt x="445561" y="99002"/>
                      <a:pt x="445561" y="121309"/>
                    </a:cubicBezTo>
                    <a:lnTo>
                      <a:pt x="445561" y="576328"/>
                    </a:lnTo>
                    <a:cubicBezTo>
                      <a:pt x="445561" y="593125"/>
                      <a:pt x="431943" y="606722"/>
                      <a:pt x="415210" y="606722"/>
                    </a:cubicBezTo>
                    <a:lnTo>
                      <a:pt x="30351" y="606722"/>
                    </a:lnTo>
                    <a:cubicBezTo>
                      <a:pt x="13618" y="606722"/>
                      <a:pt x="0" y="593125"/>
                      <a:pt x="0" y="576328"/>
                    </a:cubicBezTo>
                    <a:lnTo>
                      <a:pt x="0" y="91004"/>
                    </a:lnTo>
                    <a:cubicBezTo>
                      <a:pt x="0" y="74296"/>
                      <a:pt x="13618" y="60699"/>
                      <a:pt x="30351" y="60699"/>
                    </a:cubicBezTo>
                    <a:lnTo>
                      <a:pt x="101288" y="60699"/>
                    </a:lnTo>
                    <a:lnTo>
                      <a:pt x="101288" y="30305"/>
                    </a:lnTo>
                    <a:cubicBezTo>
                      <a:pt x="101288" y="13597"/>
                      <a:pt x="114906" y="0"/>
                      <a:pt x="1316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直接箭头连接符 88">
                <a:extLst>
                  <a:ext uri="{FF2B5EF4-FFF2-40B4-BE49-F238E27FC236}">
                    <a16:creationId xmlns:a16="http://schemas.microsoft.com/office/drawing/2014/main" id="{E967DCFA-53E3-4F08-ADB8-A52D6C10F31D}"/>
                  </a:ext>
                </a:extLst>
              </p:cNvPr>
              <p:cNvCxnSpPr>
                <a:cxnSpLocks/>
              </p:cNvCxnSpPr>
              <p:nvPr/>
            </p:nvCxnSpPr>
            <p:spPr bwMode="auto">
              <a:xfrm>
                <a:off x="5648836" y="3221313"/>
                <a:ext cx="118458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E9150510-C3D5-434A-8A76-BFF287DFB5B3}"/>
                  </a:ext>
                </a:extLst>
              </p:cNvPr>
              <p:cNvCxnSpPr>
                <a:cxnSpLocks/>
              </p:cNvCxnSpPr>
              <p:nvPr/>
            </p:nvCxnSpPr>
            <p:spPr bwMode="auto">
              <a:xfrm>
                <a:off x="7347974" y="3246630"/>
                <a:ext cx="1106825" cy="31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29E4C146-EAE1-4251-A7FF-42C0FE634287}"/>
                  </a:ext>
                </a:extLst>
              </p:cNvPr>
              <p:cNvSpPr txBox="1"/>
              <p:nvPr/>
            </p:nvSpPr>
            <p:spPr>
              <a:xfrm>
                <a:off x="6605957" y="3550825"/>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日志缓存</a:t>
                </a:r>
              </a:p>
            </p:txBody>
          </p:sp>
          <p:sp>
            <p:nvSpPr>
              <p:cNvPr id="92" name="文本框 91">
                <a:extLst>
                  <a:ext uri="{FF2B5EF4-FFF2-40B4-BE49-F238E27FC236}">
                    <a16:creationId xmlns:a16="http://schemas.microsoft.com/office/drawing/2014/main" id="{70E571AA-5DC3-4262-9F80-06FE5E0B6765}"/>
                  </a:ext>
                </a:extLst>
              </p:cNvPr>
              <p:cNvSpPr txBox="1"/>
              <p:nvPr/>
            </p:nvSpPr>
            <p:spPr>
              <a:xfrm>
                <a:off x="9101038" y="3052036"/>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日志文件</a:t>
                </a:r>
              </a:p>
            </p:txBody>
          </p:sp>
          <p:pic>
            <p:nvPicPr>
              <p:cNvPr id="93" name="Picture 2" descr="See the source image">
                <a:extLst>
                  <a:ext uri="{FF2B5EF4-FFF2-40B4-BE49-F238E27FC236}">
                    <a16:creationId xmlns:a16="http://schemas.microsoft.com/office/drawing/2014/main" id="{78BA9FA7-91D0-4B6F-B8AB-080A032307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9481" y="4493092"/>
                <a:ext cx="556888" cy="517111"/>
              </a:xfrm>
              <a:prstGeom prst="rect">
                <a:avLst/>
              </a:prstGeom>
              <a:noFill/>
              <a:extLst>
                <a:ext uri="{909E8E84-426E-40DD-AFC4-6F175D3DCCD1}">
                  <a14:hiddenFill xmlns:a14="http://schemas.microsoft.com/office/drawing/2010/main">
                    <a:solidFill>
                      <a:srgbClr val="FFFFFF"/>
                    </a:solidFill>
                  </a14:hiddenFill>
                </a:ext>
              </a:extLst>
            </p:spPr>
          </p:pic>
        </p:grpSp>
        <p:sp>
          <p:nvSpPr>
            <p:cNvPr id="111" name="Rectangle 4">
              <a:extLst>
                <a:ext uri="{FF2B5EF4-FFF2-40B4-BE49-F238E27FC236}">
                  <a16:creationId xmlns:a16="http://schemas.microsoft.com/office/drawing/2014/main" id="{AD4946FF-6361-40F0-AD5A-04EC59884BA5}"/>
                </a:ext>
              </a:extLst>
            </p:cNvPr>
            <p:cNvSpPr/>
            <p:nvPr/>
          </p:nvSpPr>
          <p:spPr>
            <a:xfrm>
              <a:off x="7317246" y="2160017"/>
              <a:ext cx="2186273" cy="292950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112" name="任意多边形: 形状 111">
              <a:extLst>
                <a:ext uri="{FF2B5EF4-FFF2-40B4-BE49-F238E27FC236}">
                  <a16:creationId xmlns:a16="http://schemas.microsoft.com/office/drawing/2014/main" id="{D55388BC-D2EE-4D7C-9559-1FD500C56E9D}"/>
                </a:ext>
              </a:extLst>
            </p:cNvPr>
            <p:cNvSpPr/>
            <p:nvPr/>
          </p:nvSpPr>
          <p:spPr>
            <a:xfrm>
              <a:off x="7836004" y="3446259"/>
              <a:ext cx="1148756" cy="1434512"/>
            </a:xfrm>
            <a:custGeom>
              <a:avLst/>
              <a:gdLst>
                <a:gd name="connsiteX0" fmla="*/ 5744 w 502554"/>
                <a:gd name="connsiteY0" fmla="*/ 386915 h 541865"/>
                <a:gd name="connsiteX1" fmla="*/ 251277 w 502554"/>
                <a:gd name="connsiteY1" fmla="*/ 488780 h 541865"/>
                <a:gd name="connsiteX2" fmla="*/ 496810 w 502554"/>
                <a:gd name="connsiteY2" fmla="*/ 386915 h 541865"/>
                <a:gd name="connsiteX3" fmla="*/ 502553 w 502554"/>
                <a:gd name="connsiteY3" fmla="*/ 412740 h 541865"/>
                <a:gd name="connsiteX4" fmla="*/ 251277 w 502554"/>
                <a:gd name="connsiteY4" fmla="*/ 541865 h 541865"/>
                <a:gd name="connsiteX5" fmla="*/ 0 w 502554"/>
                <a:gd name="connsiteY5" fmla="*/ 412740 h 541865"/>
                <a:gd name="connsiteX6" fmla="*/ 5744 w 502554"/>
                <a:gd name="connsiteY6" fmla="*/ 386915 h 541865"/>
                <a:gd name="connsiteX7" fmla="*/ 5744 w 502554"/>
                <a:gd name="connsiteY7" fmla="*/ 291048 h 541865"/>
                <a:gd name="connsiteX8" fmla="*/ 251277 w 502554"/>
                <a:gd name="connsiteY8" fmla="*/ 392727 h 541865"/>
                <a:gd name="connsiteX9" fmla="*/ 496810 w 502554"/>
                <a:gd name="connsiteY9" fmla="*/ 291048 h 541865"/>
                <a:gd name="connsiteX10" fmla="*/ 502553 w 502554"/>
                <a:gd name="connsiteY10" fmla="*/ 316826 h 541865"/>
                <a:gd name="connsiteX11" fmla="*/ 251277 w 502554"/>
                <a:gd name="connsiteY11" fmla="*/ 447147 h 541865"/>
                <a:gd name="connsiteX12" fmla="*/ 0 w 502554"/>
                <a:gd name="connsiteY12" fmla="*/ 316826 h 541865"/>
                <a:gd name="connsiteX13" fmla="*/ 5744 w 502554"/>
                <a:gd name="connsiteY13" fmla="*/ 291048 h 541865"/>
                <a:gd name="connsiteX14" fmla="*/ 5744 w 502554"/>
                <a:gd name="connsiteY14" fmla="*/ 197711 h 541865"/>
                <a:gd name="connsiteX15" fmla="*/ 251277 w 502554"/>
                <a:gd name="connsiteY15" fmla="*/ 299540 h 541865"/>
                <a:gd name="connsiteX16" fmla="*/ 496810 w 502554"/>
                <a:gd name="connsiteY16" fmla="*/ 197711 h 541865"/>
                <a:gd name="connsiteX17" fmla="*/ 502553 w 502554"/>
                <a:gd name="connsiteY17" fmla="*/ 224961 h 541865"/>
                <a:gd name="connsiteX18" fmla="*/ 251277 w 502554"/>
                <a:gd name="connsiteY18" fmla="*/ 354040 h 541865"/>
                <a:gd name="connsiteX19" fmla="*/ 0 w 502554"/>
                <a:gd name="connsiteY19" fmla="*/ 224961 h 541865"/>
                <a:gd name="connsiteX20" fmla="*/ 5744 w 502554"/>
                <a:gd name="connsiteY20" fmla="*/ 197711 h 541865"/>
                <a:gd name="connsiteX21" fmla="*/ 251277 w 502554"/>
                <a:gd name="connsiteY21" fmla="*/ 0 h 541865"/>
                <a:gd name="connsiteX22" fmla="*/ 502554 w 502554"/>
                <a:gd name="connsiteY22" fmla="*/ 128972 h 541865"/>
                <a:gd name="connsiteX23" fmla="*/ 251277 w 502554"/>
                <a:gd name="connsiteY23" fmla="*/ 257944 h 541865"/>
                <a:gd name="connsiteX24" fmla="*/ 0 w 502554"/>
                <a:gd name="connsiteY24" fmla="*/ 128972 h 541865"/>
                <a:gd name="connsiteX25" fmla="*/ 251277 w 502554"/>
                <a:gd name="connsiteY25" fmla="*/ 0 h 54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2554" h="541865">
                  <a:moveTo>
                    <a:pt x="5744" y="386915"/>
                  </a:moveTo>
                  <a:cubicBezTo>
                    <a:pt x="30153" y="444304"/>
                    <a:pt x="130664" y="488780"/>
                    <a:pt x="251277" y="488780"/>
                  </a:cubicBezTo>
                  <a:cubicBezTo>
                    <a:pt x="371889" y="488780"/>
                    <a:pt x="473836" y="444304"/>
                    <a:pt x="496810" y="386915"/>
                  </a:cubicBezTo>
                  <a:cubicBezTo>
                    <a:pt x="501117" y="395523"/>
                    <a:pt x="502553" y="404132"/>
                    <a:pt x="502553" y="412740"/>
                  </a:cubicBezTo>
                  <a:cubicBezTo>
                    <a:pt x="502553" y="484476"/>
                    <a:pt x="390556" y="541865"/>
                    <a:pt x="251277" y="541865"/>
                  </a:cubicBezTo>
                  <a:cubicBezTo>
                    <a:pt x="113433" y="541865"/>
                    <a:pt x="0" y="484476"/>
                    <a:pt x="0" y="412740"/>
                  </a:cubicBezTo>
                  <a:cubicBezTo>
                    <a:pt x="0" y="404132"/>
                    <a:pt x="2872" y="395523"/>
                    <a:pt x="5744" y="386915"/>
                  </a:cubicBezTo>
                  <a:close/>
                  <a:moveTo>
                    <a:pt x="5744" y="291048"/>
                  </a:moveTo>
                  <a:cubicBezTo>
                    <a:pt x="30153" y="349764"/>
                    <a:pt x="130664" y="392727"/>
                    <a:pt x="251277" y="392727"/>
                  </a:cubicBezTo>
                  <a:cubicBezTo>
                    <a:pt x="371889" y="392727"/>
                    <a:pt x="473836" y="349764"/>
                    <a:pt x="496810" y="291048"/>
                  </a:cubicBezTo>
                  <a:cubicBezTo>
                    <a:pt x="501117" y="299641"/>
                    <a:pt x="502553" y="308233"/>
                    <a:pt x="502553" y="316826"/>
                  </a:cubicBezTo>
                  <a:cubicBezTo>
                    <a:pt x="502553" y="388431"/>
                    <a:pt x="390556" y="447147"/>
                    <a:pt x="251277" y="447147"/>
                  </a:cubicBezTo>
                  <a:cubicBezTo>
                    <a:pt x="113433" y="447147"/>
                    <a:pt x="0" y="388431"/>
                    <a:pt x="0" y="316826"/>
                  </a:cubicBezTo>
                  <a:cubicBezTo>
                    <a:pt x="0" y="308233"/>
                    <a:pt x="2872" y="299641"/>
                    <a:pt x="5744" y="291048"/>
                  </a:cubicBezTo>
                  <a:close/>
                  <a:moveTo>
                    <a:pt x="5744" y="197711"/>
                  </a:moveTo>
                  <a:cubicBezTo>
                    <a:pt x="30153" y="256514"/>
                    <a:pt x="130664" y="299540"/>
                    <a:pt x="251277" y="299540"/>
                  </a:cubicBezTo>
                  <a:cubicBezTo>
                    <a:pt x="371889" y="299540"/>
                    <a:pt x="473836" y="256514"/>
                    <a:pt x="496810" y="197711"/>
                  </a:cubicBezTo>
                  <a:cubicBezTo>
                    <a:pt x="501117" y="206316"/>
                    <a:pt x="502553" y="214922"/>
                    <a:pt x="502553" y="224961"/>
                  </a:cubicBezTo>
                  <a:cubicBezTo>
                    <a:pt x="502553" y="295237"/>
                    <a:pt x="390556" y="354040"/>
                    <a:pt x="251277" y="354040"/>
                  </a:cubicBezTo>
                  <a:cubicBezTo>
                    <a:pt x="113433" y="354040"/>
                    <a:pt x="0" y="295237"/>
                    <a:pt x="0" y="224961"/>
                  </a:cubicBezTo>
                  <a:cubicBezTo>
                    <a:pt x="0" y="214922"/>
                    <a:pt x="2872" y="206316"/>
                    <a:pt x="5744" y="197711"/>
                  </a:cubicBezTo>
                  <a:close/>
                  <a:moveTo>
                    <a:pt x="251277" y="0"/>
                  </a:moveTo>
                  <a:cubicBezTo>
                    <a:pt x="390053" y="0"/>
                    <a:pt x="502554" y="57743"/>
                    <a:pt x="502554" y="128972"/>
                  </a:cubicBezTo>
                  <a:cubicBezTo>
                    <a:pt x="502554" y="200201"/>
                    <a:pt x="390053" y="257944"/>
                    <a:pt x="251277" y="257944"/>
                  </a:cubicBezTo>
                  <a:cubicBezTo>
                    <a:pt x="112501" y="257944"/>
                    <a:pt x="0" y="200201"/>
                    <a:pt x="0" y="128972"/>
                  </a:cubicBezTo>
                  <a:cubicBezTo>
                    <a:pt x="0" y="57743"/>
                    <a:pt x="112501" y="0"/>
                    <a:pt x="2512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文本框 112">
              <a:extLst>
                <a:ext uri="{FF2B5EF4-FFF2-40B4-BE49-F238E27FC236}">
                  <a16:creationId xmlns:a16="http://schemas.microsoft.com/office/drawing/2014/main" id="{897A2CA5-5276-46CA-BC46-AE265FF75605}"/>
                </a:ext>
              </a:extLst>
            </p:cNvPr>
            <p:cNvSpPr txBox="1"/>
            <p:nvPr/>
          </p:nvSpPr>
          <p:spPr>
            <a:xfrm>
              <a:off x="7932925" y="3423711"/>
              <a:ext cx="992579" cy="646331"/>
            </a:xfrm>
            <a:prstGeom prst="rect">
              <a:avLst/>
            </a:prstGeom>
            <a:noFill/>
          </p:spPr>
          <p:txBody>
            <a:bodyPr wrap="none" rtlCol="0">
              <a:spAutoFit/>
            </a:bodyPr>
            <a:lstStyle/>
            <a:p>
              <a:pPr algn="ctr"/>
              <a:r>
                <a:rPr lang="en-US" altLang="zh-CN" sz="1800" b="1" dirty="0">
                  <a:solidFill>
                    <a:schemeClr val="bg1"/>
                  </a:solidFill>
                </a:rPr>
                <a:t>DB </a:t>
              </a:r>
            </a:p>
            <a:p>
              <a:pPr algn="ctr"/>
              <a:r>
                <a:rPr lang="en-US" altLang="zh-CN" sz="1800" b="1" dirty="0">
                  <a:solidFill>
                    <a:schemeClr val="bg1"/>
                  </a:solidFill>
                </a:rPr>
                <a:t>backup</a:t>
              </a:r>
              <a:endParaRPr lang="zh-CN" altLang="en-US" sz="1800" b="1" dirty="0">
                <a:solidFill>
                  <a:schemeClr val="bg1"/>
                </a:solidFill>
              </a:endParaRPr>
            </a:p>
          </p:txBody>
        </p:sp>
        <p:sp>
          <p:nvSpPr>
            <p:cNvPr id="114" name="文本框 113">
              <a:extLst>
                <a:ext uri="{FF2B5EF4-FFF2-40B4-BE49-F238E27FC236}">
                  <a16:creationId xmlns:a16="http://schemas.microsoft.com/office/drawing/2014/main" id="{D07297DD-F2EF-4B74-9642-37A5C0A1A084}"/>
                </a:ext>
              </a:extLst>
            </p:cNvPr>
            <p:cNvSpPr txBox="1"/>
            <p:nvPr/>
          </p:nvSpPr>
          <p:spPr>
            <a:xfrm>
              <a:off x="6124787" y="4827461"/>
              <a:ext cx="492443" cy="276999"/>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本地</a:t>
              </a:r>
            </a:p>
          </p:txBody>
        </p:sp>
        <p:sp>
          <p:nvSpPr>
            <p:cNvPr id="115" name="文本框 114">
              <a:extLst>
                <a:ext uri="{FF2B5EF4-FFF2-40B4-BE49-F238E27FC236}">
                  <a16:creationId xmlns:a16="http://schemas.microsoft.com/office/drawing/2014/main" id="{8A535F66-26E1-4092-A1DB-AD943DE41EE7}"/>
                </a:ext>
              </a:extLst>
            </p:cNvPr>
            <p:cNvSpPr txBox="1"/>
            <p:nvPr/>
          </p:nvSpPr>
          <p:spPr>
            <a:xfrm>
              <a:off x="8925504" y="4793622"/>
              <a:ext cx="492443" cy="276999"/>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异地</a:t>
              </a:r>
            </a:p>
          </p:txBody>
        </p:sp>
        <p:cxnSp>
          <p:nvCxnSpPr>
            <p:cNvPr id="116" name="直接箭头连接符 115">
              <a:extLst>
                <a:ext uri="{FF2B5EF4-FFF2-40B4-BE49-F238E27FC236}">
                  <a16:creationId xmlns:a16="http://schemas.microsoft.com/office/drawing/2014/main" id="{245114F9-1D77-4B39-9C43-FBA8D587378B}"/>
                </a:ext>
              </a:extLst>
            </p:cNvPr>
            <p:cNvCxnSpPr>
              <a:cxnSpLocks/>
            </p:cNvCxnSpPr>
            <p:nvPr/>
          </p:nvCxnSpPr>
          <p:spPr bwMode="auto">
            <a:xfrm>
              <a:off x="6879212" y="4111694"/>
              <a:ext cx="9567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8" name="任意多边形: 形状 117">
              <a:extLst>
                <a:ext uri="{FF2B5EF4-FFF2-40B4-BE49-F238E27FC236}">
                  <a16:creationId xmlns:a16="http://schemas.microsoft.com/office/drawing/2014/main" id="{013EAF3F-8AA3-4DD0-8A38-2D94A8DE90DA}"/>
                </a:ext>
              </a:extLst>
            </p:cNvPr>
            <p:cNvSpPr/>
            <p:nvPr/>
          </p:nvSpPr>
          <p:spPr>
            <a:xfrm>
              <a:off x="7804331" y="2303833"/>
              <a:ext cx="609685" cy="608764"/>
            </a:xfrm>
            <a:custGeom>
              <a:avLst/>
              <a:gdLst>
                <a:gd name="connsiteX0" fmla="*/ 263278 w 607639"/>
                <a:gd name="connsiteY0" fmla="*/ 546023 h 606722"/>
                <a:gd name="connsiteX1" fmla="*/ 253131 w 607639"/>
                <a:gd name="connsiteY1" fmla="*/ 556154 h 606722"/>
                <a:gd name="connsiteX2" fmla="*/ 263278 w 607639"/>
                <a:gd name="connsiteY2" fmla="*/ 566286 h 606722"/>
                <a:gd name="connsiteX3" fmla="*/ 324068 w 607639"/>
                <a:gd name="connsiteY3" fmla="*/ 566286 h 606722"/>
                <a:gd name="connsiteX4" fmla="*/ 334215 w 607639"/>
                <a:gd name="connsiteY4" fmla="*/ 556154 h 606722"/>
                <a:gd name="connsiteX5" fmla="*/ 324068 w 607639"/>
                <a:gd name="connsiteY5" fmla="*/ 546023 h 606722"/>
                <a:gd name="connsiteX6" fmla="*/ 60790 w 607639"/>
                <a:gd name="connsiteY6" fmla="*/ 546023 h 606722"/>
                <a:gd name="connsiteX7" fmla="*/ 50644 w 607639"/>
                <a:gd name="connsiteY7" fmla="*/ 556154 h 606722"/>
                <a:gd name="connsiteX8" fmla="*/ 60790 w 607639"/>
                <a:gd name="connsiteY8" fmla="*/ 566286 h 606722"/>
                <a:gd name="connsiteX9" fmla="*/ 161990 w 607639"/>
                <a:gd name="connsiteY9" fmla="*/ 566286 h 606722"/>
                <a:gd name="connsiteX10" fmla="*/ 172136 w 607639"/>
                <a:gd name="connsiteY10" fmla="*/ 556154 h 606722"/>
                <a:gd name="connsiteX11" fmla="*/ 161990 w 607639"/>
                <a:gd name="connsiteY11" fmla="*/ 546023 h 606722"/>
                <a:gd name="connsiteX12" fmla="*/ 263278 w 607639"/>
                <a:gd name="connsiteY12" fmla="*/ 495456 h 606722"/>
                <a:gd name="connsiteX13" fmla="*/ 253131 w 607639"/>
                <a:gd name="connsiteY13" fmla="*/ 505587 h 606722"/>
                <a:gd name="connsiteX14" fmla="*/ 263278 w 607639"/>
                <a:gd name="connsiteY14" fmla="*/ 515718 h 606722"/>
                <a:gd name="connsiteX15" fmla="*/ 384859 w 607639"/>
                <a:gd name="connsiteY15" fmla="*/ 515718 h 606722"/>
                <a:gd name="connsiteX16" fmla="*/ 394917 w 607639"/>
                <a:gd name="connsiteY16" fmla="*/ 505587 h 606722"/>
                <a:gd name="connsiteX17" fmla="*/ 384859 w 607639"/>
                <a:gd name="connsiteY17" fmla="*/ 495456 h 606722"/>
                <a:gd name="connsiteX18" fmla="*/ 60790 w 607639"/>
                <a:gd name="connsiteY18" fmla="*/ 495456 h 606722"/>
                <a:gd name="connsiteX19" fmla="*/ 50644 w 607639"/>
                <a:gd name="connsiteY19" fmla="*/ 505587 h 606722"/>
                <a:gd name="connsiteX20" fmla="*/ 60790 w 607639"/>
                <a:gd name="connsiteY20" fmla="*/ 515718 h 606722"/>
                <a:gd name="connsiteX21" fmla="*/ 202576 w 607639"/>
                <a:gd name="connsiteY21" fmla="*/ 515718 h 606722"/>
                <a:gd name="connsiteX22" fmla="*/ 212634 w 607639"/>
                <a:gd name="connsiteY22" fmla="*/ 505587 h 606722"/>
                <a:gd name="connsiteX23" fmla="*/ 202576 w 607639"/>
                <a:gd name="connsiteY23" fmla="*/ 495456 h 606722"/>
                <a:gd name="connsiteX24" fmla="*/ 263278 w 607639"/>
                <a:gd name="connsiteY24" fmla="*/ 444888 h 606722"/>
                <a:gd name="connsiteX25" fmla="*/ 253131 w 607639"/>
                <a:gd name="connsiteY25" fmla="*/ 455019 h 606722"/>
                <a:gd name="connsiteX26" fmla="*/ 263278 w 607639"/>
                <a:gd name="connsiteY26" fmla="*/ 465151 h 606722"/>
                <a:gd name="connsiteX27" fmla="*/ 384859 w 607639"/>
                <a:gd name="connsiteY27" fmla="*/ 465151 h 606722"/>
                <a:gd name="connsiteX28" fmla="*/ 394917 w 607639"/>
                <a:gd name="connsiteY28" fmla="*/ 455019 h 606722"/>
                <a:gd name="connsiteX29" fmla="*/ 384859 w 607639"/>
                <a:gd name="connsiteY29" fmla="*/ 444888 h 606722"/>
                <a:gd name="connsiteX30" fmla="*/ 60790 w 607639"/>
                <a:gd name="connsiteY30" fmla="*/ 444888 h 606722"/>
                <a:gd name="connsiteX31" fmla="*/ 50644 w 607639"/>
                <a:gd name="connsiteY31" fmla="*/ 455019 h 606722"/>
                <a:gd name="connsiteX32" fmla="*/ 60790 w 607639"/>
                <a:gd name="connsiteY32" fmla="*/ 465151 h 606722"/>
                <a:gd name="connsiteX33" fmla="*/ 202576 w 607639"/>
                <a:gd name="connsiteY33" fmla="*/ 465151 h 606722"/>
                <a:gd name="connsiteX34" fmla="*/ 212634 w 607639"/>
                <a:gd name="connsiteY34" fmla="*/ 455019 h 606722"/>
                <a:gd name="connsiteX35" fmla="*/ 202576 w 607639"/>
                <a:gd name="connsiteY35" fmla="*/ 444888 h 606722"/>
                <a:gd name="connsiteX36" fmla="*/ 263278 w 607639"/>
                <a:gd name="connsiteY36" fmla="*/ 394320 h 606722"/>
                <a:gd name="connsiteX37" fmla="*/ 253131 w 607639"/>
                <a:gd name="connsiteY37" fmla="*/ 404452 h 606722"/>
                <a:gd name="connsiteX38" fmla="*/ 263278 w 607639"/>
                <a:gd name="connsiteY38" fmla="*/ 414583 h 606722"/>
                <a:gd name="connsiteX39" fmla="*/ 384859 w 607639"/>
                <a:gd name="connsiteY39" fmla="*/ 414583 h 606722"/>
                <a:gd name="connsiteX40" fmla="*/ 394917 w 607639"/>
                <a:gd name="connsiteY40" fmla="*/ 404452 h 606722"/>
                <a:gd name="connsiteX41" fmla="*/ 384859 w 607639"/>
                <a:gd name="connsiteY41" fmla="*/ 394320 h 606722"/>
                <a:gd name="connsiteX42" fmla="*/ 60790 w 607639"/>
                <a:gd name="connsiteY42" fmla="*/ 394320 h 606722"/>
                <a:gd name="connsiteX43" fmla="*/ 50644 w 607639"/>
                <a:gd name="connsiteY43" fmla="*/ 404452 h 606722"/>
                <a:gd name="connsiteX44" fmla="*/ 60790 w 607639"/>
                <a:gd name="connsiteY44" fmla="*/ 414583 h 606722"/>
                <a:gd name="connsiteX45" fmla="*/ 202576 w 607639"/>
                <a:gd name="connsiteY45" fmla="*/ 414583 h 606722"/>
                <a:gd name="connsiteX46" fmla="*/ 212634 w 607639"/>
                <a:gd name="connsiteY46" fmla="*/ 404452 h 606722"/>
                <a:gd name="connsiteX47" fmla="*/ 202576 w 607639"/>
                <a:gd name="connsiteY47" fmla="*/ 394320 h 606722"/>
                <a:gd name="connsiteX48" fmla="*/ 263278 w 607639"/>
                <a:gd name="connsiteY48" fmla="*/ 343753 h 606722"/>
                <a:gd name="connsiteX49" fmla="*/ 253131 w 607639"/>
                <a:gd name="connsiteY49" fmla="*/ 353884 h 606722"/>
                <a:gd name="connsiteX50" fmla="*/ 263278 w 607639"/>
                <a:gd name="connsiteY50" fmla="*/ 364015 h 606722"/>
                <a:gd name="connsiteX51" fmla="*/ 384859 w 607639"/>
                <a:gd name="connsiteY51" fmla="*/ 364015 h 606722"/>
                <a:gd name="connsiteX52" fmla="*/ 394917 w 607639"/>
                <a:gd name="connsiteY52" fmla="*/ 353884 h 606722"/>
                <a:gd name="connsiteX53" fmla="*/ 384859 w 607639"/>
                <a:gd name="connsiteY53" fmla="*/ 343753 h 606722"/>
                <a:gd name="connsiteX54" fmla="*/ 60790 w 607639"/>
                <a:gd name="connsiteY54" fmla="*/ 343753 h 606722"/>
                <a:gd name="connsiteX55" fmla="*/ 50644 w 607639"/>
                <a:gd name="connsiteY55" fmla="*/ 353884 h 606722"/>
                <a:gd name="connsiteX56" fmla="*/ 60790 w 607639"/>
                <a:gd name="connsiteY56" fmla="*/ 364015 h 606722"/>
                <a:gd name="connsiteX57" fmla="*/ 202576 w 607639"/>
                <a:gd name="connsiteY57" fmla="*/ 364015 h 606722"/>
                <a:gd name="connsiteX58" fmla="*/ 212634 w 607639"/>
                <a:gd name="connsiteY58" fmla="*/ 353884 h 606722"/>
                <a:gd name="connsiteX59" fmla="*/ 202576 w 607639"/>
                <a:gd name="connsiteY59" fmla="*/ 343753 h 606722"/>
                <a:gd name="connsiteX60" fmla="*/ 91171 w 607639"/>
                <a:gd name="connsiteY60" fmla="*/ 181988 h 606722"/>
                <a:gd name="connsiteX61" fmla="*/ 354380 w 607639"/>
                <a:gd name="connsiteY61" fmla="*/ 181988 h 606722"/>
                <a:gd name="connsiteX62" fmla="*/ 354380 w 607639"/>
                <a:gd name="connsiteY62" fmla="*/ 293270 h 606722"/>
                <a:gd name="connsiteX63" fmla="*/ 91171 w 607639"/>
                <a:gd name="connsiteY63" fmla="*/ 293270 h 606722"/>
                <a:gd name="connsiteX64" fmla="*/ 80995 w 607639"/>
                <a:gd name="connsiteY64" fmla="*/ 161745 h 606722"/>
                <a:gd name="connsiteX65" fmla="*/ 70848 w 607639"/>
                <a:gd name="connsiteY65" fmla="*/ 171876 h 606722"/>
                <a:gd name="connsiteX66" fmla="*/ 70848 w 607639"/>
                <a:gd name="connsiteY66" fmla="*/ 303317 h 606722"/>
                <a:gd name="connsiteX67" fmla="*/ 80995 w 607639"/>
                <a:gd name="connsiteY67" fmla="*/ 313448 h 606722"/>
                <a:gd name="connsiteX68" fmla="*/ 364566 w 607639"/>
                <a:gd name="connsiteY68" fmla="*/ 313448 h 606722"/>
                <a:gd name="connsiteX69" fmla="*/ 374712 w 607639"/>
                <a:gd name="connsiteY69" fmla="*/ 303317 h 606722"/>
                <a:gd name="connsiteX70" fmla="*/ 374712 w 607639"/>
                <a:gd name="connsiteY70" fmla="*/ 171876 h 606722"/>
                <a:gd name="connsiteX71" fmla="*/ 364566 w 607639"/>
                <a:gd name="connsiteY71" fmla="*/ 161745 h 606722"/>
                <a:gd name="connsiteX72" fmla="*/ 486046 w 607639"/>
                <a:gd name="connsiteY72" fmla="*/ 111282 h 606722"/>
                <a:gd name="connsiteX73" fmla="*/ 496216 w 607639"/>
                <a:gd name="connsiteY73" fmla="*/ 121324 h 606722"/>
                <a:gd name="connsiteX74" fmla="*/ 496216 w 607639"/>
                <a:gd name="connsiteY74" fmla="*/ 566267 h 606722"/>
                <a:gd name="connsiteX75" fmla="*/ 486046 w 607639"/>
                <a:gd name="connsiteY75" fmla="*/ 576309 h 606722"/>
                <a:gd name="connsiteX76" fmla="*/ 475964 w 607639"/>
                <a:gd name="connsiteY76" fmla="*/ 566267 h 606722"/>
                <a:gd name="connsiteX77" fmla="*/ 475964 w 607639"/>
                <a:gd name="connsiteY77" fmla="*/ 121324 h 606722"/>
                <a:gd name="connsiteX78" fmla="*/ 486046 w 607639"/>
                <a:gd name="connsiteY78" fmla="*/ 111282 h 606722"/>
                <a:gd name="connsiteX79" fmla="*/ 60790 w 607639"/>
                <a:gd name="connsiteY79" fmla="*/ 111266 h 606722"/>
                <a:gd name="connsiteX80" fmla="*/ 50644 w 607639"/>
                <a:gd name="connsiteY80" fmla="*/ 121309 h 606722"/>
                <a:gd name="connsiteX81" fmla="*/ 60790 w 607639"/>
                <a:gd name="connsiteY81" fmla="*/ 131440 h 606722"/>
                <a:gd name="connsiteX82" fmla="*/ 384859 w 607639"/>
                <a:gd name="connsiteY82" fmla="*/ 131440 h 606722"/>
                <a:gd name="connsiteX83" fmla="*/ 394917 w 607639"/>
                <a:gd name="connsiteY83" fmla="*/ 121309 h 606722"/>
                <a:gd name="connsiteX84" fmla="*/ 384859 w 607639"/>
                <a:gd name="connsiteY84" fmla="*/ 111266 h 606722"/>
                <a:gd name="connsiteX85" fmla="*/ 131639 w 607639"/>
                <a:gd name="connsiteY85" fmla="*/ 20263 h 606722"/>
                <a:gd name="connsiteX86" fmla="*/ 121492 w 607639"/>
                <a:gd name="connsiteY86" fmla="*/ 30305 h 606722"/>
                <a:gd name="connsiteX87" fmla="*/ 121492 w 607639"/>
                <a:gd name="connsiteY87" fmla="*/ 60699 h 606722"/>
                <a:gd name="connsiteX88" fmla="*/ 486058 w 607639"/>
                <a:gd name="connsiteY88" fmla="*/ 60699 h 606722"/>
                <a:gd name="connsiteX89" fmla="*/ 546849 w 607639"/>
                <a:gd name="connsiteY89" fmla="*/ 121309 h 606722"/>
                <a:gd name="connsiteX90" fmla="*/ 546849 w 607639"/>
                <a:gd name="connsiteY90" fmla="*/ 475282 h 606722"/>
                <a:gd name="connsiteX91" fmla="*/ 567142 w 607639"/>
                <a:gd name="connsiteY91" fmla="*/ 495456 h 606722"/>
                <a:gd name="connsiteX92" fmla="*/ 587346 w 607639"/>
                <a:gd name="connsiteY92" fmla="*/ 475282 h 606722"/>
                <a:gd name="connsiteX93" fmla="*/ 587346 w 607639"/>
                <a:gd name="connsiteY93" fmla="*/ 30305 h 606722"/>
                <a:gd name="connsiteX94" fmla="*/ 577199 w 607639"/>
                <a:gd name="connsiteY94" fmla="*/ 20263 h 606722"/>
                <a:gd name="connsiteX95" fmla="*/ 131639 w 607639"/>
                <a:gd name="connsiteY95" fmla="*/ 0 h 606722"/>
                <a:gd name="connsiteX96" fmla="*/ 577199 w 607639"/>
                <a:gd name="connsiteY96" fmla="*/ 0 h 606722"/>
                <a:gd name="connsiteX97" fmla="*/ 607639 w 607639"/>
                <a:gd name="connsiteY97" fmla="*/ 30305 h 606722"/>
                <a:gd name="connsiteX98" fmla="*/ 607639 w 607639"/>
                <a:gd name="connsiteY98" fmla="*/ 475282 h 606722"/>
                <a:gd name="connsiteX99" fmla="*/ 567142 w 607639"/>
                <a:gd name="connsiteY99" fmla="*/ 515718 h 606722"/>
                <a:gd name="connsiteX100" fmla="*/ 526555 w 607639"/>
                <a:gd name="connsiteY100" fmla="*/ 475282 h 606722"/>
                <a:gd name="connsiteX101" fmla="*/ 526555 w 607639"/>
                <a:gd name="connsiteY101" fmla="*/ 121309 h 606722"/>
                <a:gd name="connsiteX102" fmla="*/ 486058 w 607639"/>
                <a:gd name="connsiteY102" fmla="*/ 80873 h 606722"/>
                <a:gd name="connsiteX103" fmla="*/ 445561 w 607639"/>
                <a:gd name="connsiteY103" fmla="*/ 121309 h 606722"/>
                <a:gd name="connsiteX104" fmla="*/ 445561 w 607639"/>
                <a:gd name="connsiteY104" fmla="*/ 576328 h 606722"/>
                <a:gd name="connsiteX105" fmla="*/ 415210 w 607639"/>
                <a:gd name="connsiteY105" fmla="*/ 606722 h 606722"/>
                <a:gd name="connsiteX106" fmla="*/ 30351 w 607639"/>
                <a:gd name="connsiteY106" fmla="*/ 606722 h 606722"/>
                <a:gd name="connsiteX107" fmla="*/ 0 w 607639"/>
                <a:gd name="connsiteY107" fmla="*/ 576328 h 606722"/>
                <a:gd name="connsiteX108" fmla="*/ 0 w 607639"/>
                <a:gd name="connsiteY108" fmla="*/ 91004 h 606722"/>
                <a:gd name="connsiteX109" fmla="*/ 30351 w 607639"/>
                <a:gd name="connsiteY109" fmla="*/ 60699 h 606722"/>
                <a:gd name="connsiteX110" fmla="*/ 101288 w 607639"/>
                <a:gd name="connsiteY110" fmla="*/ 60699 h 606722"/>
                <a:gd name="connsiteX111" fmla="*/ 101288 w 607639"/>
                <a:gd name="connsiteY111" fmla="*/ 30305 h 606722"/>
                <a:gd name="connsiteX112" fmla="*/ 131639 w 607639"/>
                <a:gd name="connsiteY11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07639" h="606722">
                  <a:moveTo>
                    <a:pt x="263278" y="546023"/>
                  </a:moveTo>
                  <a:cubicBezTo>
                    <a:pt x="257671" y="546023"/>
                    <a:pt x="253131" y="550556"/>
                    <a:pt x="253131" y="556154"/>
                  </a:cubicBezTo>
                  <a:cubicBezTo>
                    <a:pt x="253131" y="561753"/>
                    <a:pt x="257671" y="566286"/>
                    <a:pt x="263278" y="566286"/>
                  </a:cubicBezTo>
                  <a:lnTo>
                    <a:pt x="324068" y="566286"/>
                  </a:lnTo>
                  <a:cubicBezTo>
                    <a:pt x="329676" y="566286"/>
                    <a:pt x="334215" y="561753"/>
                    <a:pt x="334215" y="556154"/>
                  </a:cubicBezTo>
                  <a:cubicBezTo>
                    <a:pt x="334215" y="550556"/>
                    <a:pt x="329676" y="546023"/>
                    <a:pt x="324068" y="546023"/>
                  </a:cubicBezTo>
                  <a:close/>
                  <a:moveTo>
                    <a:pt x="60790" y="546023"/>
                  </a:moveTo>
                  <a:cubicBezTo>
                    <a:pt x="55183" y="546023"/>
                    <a:pt x="50644" y="550556"/>
                    <a:pt x="50644" y="556154"/>
                  </a:cubicBezTo>
                  <a:cubicBezTo>
                    <a:pt x="50644" y="561753"/>
                    <a:pt x="55183" y="566286"/>
                    <a:pt x="60790" y="566286"/>
                  </a:cubicBezTo>
                  <a:lnTo>
                    <a:pt x="161990" y="566286"/>
                  </a:lnTo>
                  <a:cubicBezTo>
                    <a:pt x="167597" y="566286"/>
                    <a:pt x="172136" y="561753"/>
                    <a:pt x="172136" y="556154"/>
                  </a:cubicBezTo>
                  <a:cubicBezTo>
                    <a:pt x="172136" y="550556"/>
                    <a:pt x="167597" y="546023"/>
                    <a:pt x="161990" y="546023"/>
                  </a:cubicBezTo>
                  <a:close/>
                  <a:moveTo>
                    <a:pt x="263278" y="495456"/>
                  </a:moveTo>
                  <a:cubicBezTo>
                    <a:pt x="257671" y="495456"/>
                    <a:pt x="253131" y="499988"/>
                    <a:pt x="253131" y="505587"/>
                  </a:cubicBezTo>
                  <a:cubicBezTo>
                    <a:pt x="253131" y="511186"/>
                    <a:pt x="257671" y="515718"/>
                    <a:pt x="263278" y="515718"/>
                  </a:cubicBezTo>
                  <a:lnTo>
                    <a:pt x="384859" y="515718"/>
                  </a:lnTo>
                  <a:cubicBezTo>
                    <a:pt x="390377" y="515718"/>
                    <a:pt x="394917" y="511186"/>
                    <a:pt x="394917" y="505587"/>
                  </a:cubicBezTo>
                  <a:cubicBezTo>
                    <a:pt x="394917" y="499988"/>
                    <a:pt x="390377" y="495456"/>
                    <a:pt x="384859" y="495456"/>
                  </a:cubicBezTo>
                  <a:close/>
                  <a:moveTo>
                    <a:pt x="60790" y="495456"/>
                  </a:moveTo>
                  <a:cubicBezTo>
                    <a:pt x="55183" y="495456"/>
                    <a:pt x="50644" y="499988"/>
                    <a:pt x="50644" y="505587"/>
                  </a:cubicBezTo>
                  <a:cubicBezTo>
                    <a:pt x="50644" y="511186"/>
                    <a:pt x="55183" y="515718"/>
                    <a:pt x="60790" y="515718"/>
                  </a:cubicBezTo>
                  <a:lnTo>
                    <a:pt x="202576" y="515718"/>
                  </a:lnTo>
                  <a:cubicBezTo>
                    <a:pt x="208095" y="515718"/>
                    <a:pt x="212634" y="511186"/>
                    <a:pt x="212634" y="505587"/>
                  </a:cubicBezTo>
                  <a:cubicBezTo>
                    <a:pt x="212634" y="499988"/>
                    <a:pt x="208095" y="495456"/>
                    <a:pt x="202576" y="495456"/>
                  </a:cubicBezTo>
                  <a:close/>
                  <a:moveTo>
                    <a:pt x="263278" y="444888"/>
                  </a:moveTo>
                  <a:cubicBezTo>
                    <a:pt x="257671" y="444888"/>
                    <a:pt x="253131" y="449420"/>
                    <a:pt x="253131" y="455019"/>
                  </a:cubicBezTo>
                  <a:cubicBezTo>
                    <a:pt x="253131" y="460618"/>
                    <a:pt x="257671" y="465151"/>
                    <a:pt x="263278" y="465151"/>
                  </a:cubicBezTo>
                  <a:lnTo>
                    <a:pt x="384859" y="465151"/>
                  </a:lnTo>
                  <a:cubicBezTo>
                    <a:pt x="390377" y="465151"/>
                    <a:pt x="394917" y="460618"/>
                    <a:pt x="394917" y="455019"/>
                  </a:cubicBezTo>
                  <a:cubicBezTo>
                    <a:pt x="394917" y="449420"/>
                    <a:pt x="390377" y="444888"/>
                    <a:pt x="384859" y="444888"/>
                  </a:cubicBezTo>
                  <a:close/>
                  <a:moveTo>
                    <a:pt x="60790" y="444888"/>
                  </a:moveTo>
                  <a:cubicBezTo>
                    <a:pt x="55183" y="444888"/>
                    <a:pt x="50644" y="449420"/>
                    <a:pt x="50644" y="455019"/>
                  </a:cubicBezTo>
                  <a:cubicBezTo>
                    <a:pt x="50644" y="460618"/>
                    <a:pt x="55183" y="465151"/>
                    <a:pt x="60790" y="465151"/>
                  </a:cubicBezTo>
                  <a:lnTo>
                    <a:pt x="202576" y="465151"/>
                  </a:lnTo>
                  <a:cubicBezTo>
                    <a:pt x="208095" y="465151"/>
                    <a:pt x="212634" y="460618"/>
                    <a:pt x="212634" y="455019"/>
                  </a:cubicBezTo>
                  <a:cubicBezTo>
                    <a:pt x="212634" y="449420"/>
                    <a:pt x="208095" y="444888"/>
                    <a:pt x="202576" y="444888"/>
                  </a:cubicBezTo>
                  <a:close/>
                  <a:moveTo>
                    <a:pt x="263278" y="394320"/>
                  </a:moveTo>
                  <a:cubicBezTo>
                    <a:pt x="257671" y="394320"/>
                    <a:pt x="253131" y="398853"/>
                    <a:pt x="253131" y="404452"/>
                  </a:cubicBezTo>
                  <a:cubicBezTo>
                    <a:pt x="253131" y="410051"/>
                    <a:pt x="257671" y="414583"/>
                    <a:pt x="263278" y="414583"/>
                  </a:cubicBezTo>
                  <a:lnTo>
                    <a:pt x="384859" y="414583"/>
                  </a:lnTo>
                  <a:cubicBezTo>
                    <a:pt x="390377" y="414583"/>
                    <a:pt x="394917" y="410051"/>
                    <a:pt x="394917" y="404452"/>
                  </a:cubicBezTo>
                  <a:cubicBezTo>
                    <a:pt x="394917" y="398853"/>
                    <a:pt x="390377" y="394320"/>
                    <a:pt x="384859" y="394320"/>
                  </a:cubicBezTo>
                  <a:close/>
                  <a:moveTo>
                    <a:pt x="60790" y="394320"/>
                  </a:moveTo>
                  <a:cubicBezTo>
                    <a:pt x="55183" y="394320"/>
                    <a:pt x="50644" y="398853"/>
                    <a:pt x="50644" y="404452"/>
                  </a:cubicBezTo>
                  <a:cubicBezTo>
                    <a:pt x="50644" y="410051"/>
                    <a:pt x="55183" y="414583"/>
                    <a:pt x="60790" y="414583"/>
                  </a:cubicBezTo>
                  <a:lnTo>
                    <a:pt x="202576" y="414583"/>
                  </a:lnTo>
                  <a:cubicBezTo>
                    <a:pt x="208095" y="414583"/>
                    <a:pt x="212634" y="410051"/>
                    <a:pt x="212634" y="404452"/>
                  </a:cubicBezTo>
                  <a:cubicBezTo>
                    <a:pt x="212634" y="398853"/>
                    <a:pt x="208095" y="394320"/>
                    <a:pt x="202576" y="394320"/>
                  </a:cubicBezTo>
                  <a:close/>
                  <a:moveTo>
                    <a:pt x="263278" y="343753"/>
                  </a:moveTo>
                  <a:cubicBezTo>
                    <a:pt x="257671" y="343753"/>
                    <a:pt x="253131" y="348285"/>
                    <a:pt x="253131" y="353884"/>
                  </a:cubicBezTo>
                  <a:cubicBezTo>
                    <a:pt x="253131" y="359483"/>
                    <a:pt x="257671" y="364015"/>
                    <a:pt x="263278" y="364015"/>
                  </a:cubicBezTo>
                  <a:lnTo>
                    <a:pt x="384859" y="364015"/>
                  </a:lnTo>
                  <a:cubicBezTo>
                    <a:pt x="390377" y="364015"/>
                    <a:pt x="394917" y="359483"/>
                    <a:pt x="394917" y="353884"/>
                  </a:cubicBezTo>
                  <a:cubicBezTo>
                    <a:pt x="394917" y="348285"/>
                    <a:pt x="390377" y="343753"/>
                    <a:pt x="384859" y="343753"/>
                  </a:cubicBezTo>
                  <a:close/>
                  <a:moveTo>
                    <a:pt x="60790" y="343753"/>
                  </a:moveTo>
                  <a:cubicBezTo>
                    <a:pt x="55183" y="343753"/>
                    <a:pt x="50644" y="348285"/>
                    <a:pt x="50644" y="353884"/>
                  </a:cubicBezTo>
                  <a:cubicBezTo>
                    <a:pt x="50644" y="359483"/>
                    <a:pt x="55183" y="364015"/>
                    <a:pt x="60790" y="364015"/>
                  </a:cubicBezTo>
                  <a:lnTo>
                    <a:pt x="202576" y="364015"/>
                  </a:lnTo>
                  <a:cubicBezTo>
                    <a:pt x="208095" y="364015"/>
                    <a:pt x="212634" y="359483"/>
                    <a:pt x="212634" y="353884"/>
                  </a:cubicBezTo>
                  <a:cubicBezTo>
                    <a:pt x="212634" y="348285"/>
                    <a:pt x="208095" y="343753"/>
                    <a:pt x="202576" y="343753"/>
                  </a:cubicBezTo>
                  <a:close/>
                  <a:moveTo>
                    <a:pt x="91171" y="181988"/>
                  </a:moveTo>
                  <a:lnTo>
                    <a:pt x="354380" y="181988"/>
                  </a:lnTo>
                  <a:lnTo>
                    <a:pt x="354380" y="293270"/>
                  </a:lnTo>
                  <a:lnTo>
                    <a:pt x="91171" y="293270"/>
                  </a:lnTo>
                  <a:close/>
                  <a:moveTo>
                    <a:pt x="80995" y="161745"/>
                  </a:moveTo>
                  <a:cubicBezTo>
                    <a:pt x="75387" y="161745"/>
                    <a:pt x="70848" y="166278"/>
                    <a:pt x="70848" y="171876"/>
                  </a:cubicBezTo>
                  <a:lnTo>
                    <a:pt x="70848" y="303317"/>
                  </a:lnTo>
                  <a:cubicBezTo>
                    <a:pt x="70848" y="308915"/>
                    <a:pt x="75387" y="313448"/>
                    <a:pt x="80995" y="313448"/>
                  </a:cubicBezTo>
                  <a:lnTo>
                    <a:pt x="364566" y="313448"/>
                  </a:lnTo>
                  <a:cubicBezTo>
                    <a:pt x="370173" y="313448"/>
                    <a:pt x="374712" y="308915"/>
                    <a:pt x="374712" y="303317"/>
                  </a:cubicBezTo>
                  <a:lnTo>
                    <a:pt x="374712" y="171876"/>
                  </a:lnTo>
                  <a:cubicBezTo>
                    <a:pt x="374712" y="166278"/>
                    <a:pt x="370173" y="161745"/>
                    <a:pt x="364566" y="161745"/>
                  </a:cubicBezTo>
                  <a:close/>
                  <a:moveTo>
                    <a:pt x="486046" y="111282"/>
                  </a:moveTo>
                  <a:cubicBezTo>
                    <a:pt x="491666" y="111282"/>
                    <a:pt x="496216" y="115814"/>
                    <a:pt x="496216" y="121324"/>
                  </a:cubicBezTo>
                  <a:lnTo>
                    <a:pt x="496216" y="566267"/>
                  </a:lnTo>
                  <a:cubicBezTo>
                    <a:pt x="496216" y="571777"/>
                    <a:pt x="491666" y="576309"/>
                    <a:pt x="486046" y="576309"/>
                  </a:cubicBezTo>
                  <a:cubicBezTo>
                    <a:pt x="480425" y="576309"/>
                    <a:pt x="475964" y="571777"/>
                    <a:pt x="475964" y="566267"/>
                  </a:cubicBezTo>
                  <a:lnTo>
                    <a:pt x="475964" y="121324"/>
                  </a:lnTo>
                  <a:cubicBezTo>
                    <a:pt x="475964" y="115814"/>
                    <a:pt x="480425" y="111282"/>
                    <a:pt x="486046" y="111282"/>
                  </a:cubicBezTo>
                  <a:close/>
                  <a:moveTo>
                    <a:pt x="60790" y="111266"/>
                  </a:moveTo>
                  <a:cubicBezTo>
                    <a:pt x="55183" y="111266"/>
                    <a:pt x="50644" y="115799"/>
                    <a:pt x="50644" y="121309"/>
                  </a:cubicBezTo>
                  <a:cubicBezTo>
                    <a:pt x="50644" y="126908"/>
                    <a:pt x="55183" y="131440"/>
                    <a:pt x="60790" y="131440"/>
                  </a:cubicBezTo>
                  <a:lnTo>
                    <a:pt x="384859" y="131440"/>
                  </a:lnTo>
                  <a:cubicBezTo>
                    <a:pt x="390377" y="131440"/>
                    <a:pt x="394917" y="126908"/>
                    <a:pt x="394917" y="121309"/>
                  </a:cubicBezTo>
                  <a:cubicBezTo>
                    <a:pt x="394917" y="115799"/>
                    <a:pt x="390377" y="111266"/>
                    <a:pt x="384859" y="111266"/>
                  </a:cubicBezTo>
                  <a:close/>
                  <a:moveTo>
                    <a:pt x="131639" y="20263"/>
                  </a:moveTo>
                  <a:cubicBezTo>
                    <a:pt x="126032" y="20263"/>
                    <a:pt x="121492" y="24795"/>
                    <a:pt x="121492" y="30305"/>
                  </a:cubicBezTo>
                  <a:lnTo>
                    <a:pt x="121492" y="60699"/>
                  </a:lnTo>
                  <a:lnTo>
                    <a:pt x="486058" y="60699"/>
                  </a:lnTo>
                  <a:cubicBezTo>
                    <a:pt x="519613" y="60699"/>
                    <a:pt x="546849" y="87893"/>
                    <a:pt x="546849" y="121309"/>
                  </a:cubicBezTo>
                  <a:lnTo>
                    <a:pt x="546849" y="475282"/>
                  </a:lnTo>
                  <a:cubicBezTo>
                    <a:pt x="546849" y="486391"/>
                    <a:pt x="555927" y="495456"/>
                    <a:pt x="567142" y="495456"/>
                  </a:cubicBezTo>
                  <a:cubicBezTo>
                    <a:pt x="578267" y="495456"/>
                    <a:pt x="587346" y="486391"/>
                    <a:pt x="587346" y="475282"/>
                  </a:cubicBezTo>
                  <a:lnTo>
                    <a:pt x="587346" y="30305"/>
                  </a:lnTo>
                  <a:cubicBezTo>
                    <a:pt x="587346" y="24795"/>
                    <a:pt x="582807" y="20263"/>
                    <a:pt x="577199" y="20263"/>
                  </a:cubicBezTo>
                  <a:close/>
                  <a:moveTo>
                    <a:pt x="131639" y="0"/>
                  </a:moveTo>
                  <a:lnTo>
                    <a:pt x="577199" y="0"/>
                  </a:lnTo>
                  <a:cubicBezTo>
                    <a:pt x="594021" y="0"/>
                    <a:pt x="607639" y="13597"/>
                    <a:pt x="607639" y="30305"/>
                  </a:cubicBezTo>
                  <a:lnTo>
                    <a:pt x="607639" y="475282"/>
                  </a:lnTo>
                  <a:cubicBezTo>
                    <a:pt x="607639" y="497588"/>
                    <a:pt x="589482" y="515718"/>
                    <a:pt x="567142" y="515718"/>
                  </a:cubicBezTo>
                  <a:cubicBezTo>
                    <a:pt x="544801" y="515718"/>
                    <a:pt x="526555" y="497588"/>
                    <a:pt x="526555" y="475282"/>
                  </a:cubicBezTo>
                  <a:lnTo>
                    <a:pt x="526555" y="121309"/>
                  </a:lnTo>
                  <a:cubicBezTo>
                    <a:pt x="526555" y="99002"/>
                    <a:pt x="508398" y="80873"/>
                    <a:pt x="486058" y="80873"/>
                  </a:cubicBezTo>
                  <a:cubicBezTo>
                    <a:pt x="463718" y="80873"/>
                    <a:pt x="445561" y="99002"/>
                    <a:pt x="445561" y="121309"/>
                  </a:cubicBezTo>
                  <a:lnTo>
                    <a:pt x="445561" y="576328"/>
                  </a:lnTo>
                  <a:cubicBezTo>
                    <a:pt x="445561" y="593125"/>
                    <a:pt x="431943" y="606722"/>
                    <a:pt x="415210" y="606722"/>
                  </a:cubicBezTo>
                  <a:lnTo>
                    <a:pt x="30351" y="606722"/>
                  </a:lnTo>
                  <a:cubicBezTo>
                    <a:pt x="13618" y="606722"/>
                    <a:pt x="0" y="593125"/>
                    <a:pt x="0" y="576328"/>
                  </a:cubicBezTo>
                  <a:lnTo>
                    <a:pt x="0" y="91004"/>
                  </a:lnTo>
                  <a:cubicBezTo>
                    <a:pt x="0" y="74296"/>
                    <a:pt x="13618" y="60699"/>
                    <a:pt x="30351" y="60699"/>
                  </a:cubicBezTo>
                  <a:lnTo>
                    <a:pt x="101288" y="60699"/>
                  </a:lnTo>
                  <a:lnTo>
                    <a:pt x="101288" y="30305"/>
                  </a:lnTo>
                  <a:cubicBezTo>
                    <a:pt x="101288" y="13597"/>
                    <a:pt x="114906" y="0"/>
                    <a:pt x="1316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文本框 118">
              <a:extLst>
                <a:ext uri="{FF2B5EF4-FFF2-40B4-BE49-F238E27FC236}">
                  <a16:creationId xmlns:a16="http://schemas.microsoft.com/office/drawing/2014/main" id="{BD8326F6-8C55-4151-9C05-A8CB554DD49C}"/>
                </a:ext>
              </a:extLst>
            </p:cNvPr>
            <p:cNvSpPr txBox="1"/>
            <p:nvPr/>
          </p:nvSpPr>
          <p:spPr>
            <a:xfrm>
              <a:off x="8444332" y="2387244"/>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日志备份</a:t>
              </a:r>
            </a:p>
          </p:txBody>
        </p:sp>
        <p:cxnSp>
          <p:nvCxnSpPr>
            <p:cNvPr id="121" name="直接箭头连接符 120">
              <a:extLst>
                <a:ext uri="{FF2B5EF4-FFF2-40B4-BE49-F238E27FC236}">
                  <a16:creationId xmlns:a16="http://schemas.microsoft.com/office/drawing/2014/main" id="{05AA6F74-DA2E-4E63-8391-C27CDE80908B}"/>
                </a:ext>
              </a:extLst>
            </p:cNvPr>
            <p:cNvCxnSpPr>
              <a:cxnSpLocks/>
            </p:cNvCxnSpPr>
            <p:nvPr/>
          </p:nvCxnSpPr>
          <p:spPr bwMode="auto">
            <a:xfrm>
              <a:off x="7037987" y="2590914"/>
              <a:ext cx="7360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简单恢复模式下</a:t>
            </a:r>
            <a:r>
              <a:rPr dirty="0"/>
              <a:t>介质故障恢复</a:t>
            </a:r>
          </a:p>
        </p:txBody>
      </p:sp>
      <p:sp>
        <p:nvSpPr>
          <p:cNvPr id="60419" name="Rectangle 3"/>
          <p:cNvSpPr>
            <a:spLocks noGrp="1" noChangeArrowheads="1"/>
          </p:cNvSpPr>
          <p:nvPr>
            <p:ph sz="quarter" idx="10"/>
          </p:nvPr>
        </p:nvSpPr>
        <p:spPr>
          <a:xfrm>
            <a:off x="687513" y="769938"/>
            <a:ext cx="9001000" cy="1675501"/>
          </a:xfrm>
          <a:ln>
            <a:prstDash val="dash"/>
            <a:miter lim="800000"/>
            <a:headEnd/>
            <a:tailEnd/>
          </a:ln>
        </p:spPr>
        <p:txBody>
          <a:bodyPr lIns="79228" tIns="39613" rIns="79228" bIns="39613">
            <a:spAutoFit/>
          </a:bodyPr>
          <a:lstStyle/>
          <a:p>
            <a:pPr marL="317497" indent="-317497" defTabSz="792269" eaLnBrk="1" hangingPunct="1">
              <a:lnSpc>
                <a:spcPct val="150000"/>
              </a:lnSpc>
              <a:spcAft>
                <a:spcPts val="520"/>
              </a:spcAft>
              <a:defRPr/>
            </a:pPr>
            <a:r>
              <a:rPr lang="zh-CN" altLang="en-US" dirty="0">
                <a:solidFill>
                  <a:schemeClr val="tx1"/>
                </a:solidFill>
              </a:rPr>
              <a:t>如果是完全备份：装入最新的完整数据库备份，使数据库恢复到最近一次备份时的一致性状态。</a:t>
            </a:r>
            <a:endParaRPr lang="en-US" altLang="zh-CN" dirty="0">
              <a:solidFill>
                <a:schemeClr val="tx1"/>
              </a:solidFill>
            </a:endParaRPr>
          </a:p>
          <a:p>
            <a:pPr marL="317497" indent="-317497" defTabSz="792269" eaLnBrk="1" hangingPunct="1">
              <a:lnSpc>
                <a:spcPct val="150000"/>
              </a:lnSpc>
              <a:spcAft>
                <a:spcPts val="520"/>
              </a:spcAft>
              <a:defRPr/>
            </a:pPr>
            <a:r>
              <a:rPr lang="zh-CN" altLang="en-US" dirty="0">
                <a:solidFill>
                  <a:schemeClr val="tx1"/>
                </a:solidFill>
              </a:rPr>
              <a:t>如果是差异备份：转入最新的完整数据库备份，在做差异备份的恢复。</a:t>
            </a:r>
          </a:p>
        </p:txBody>
      </p:sp>
      <p:pic>
        <p:nvPicPr>
          <p:cNvPr id="63492" name="Picture 5" descr="https://docs.microsoft.com/zh-cn/sql/relational-databases/backup-restore/media/bnrr-rmsimple2-diffdbbu.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984" y="2838882"/>
            <a:ext cx="4971890"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9" descr="https://docs.microsoft.com/zh-cn/sql/relational-databases/backup-restore/media/bnrr-rmsimple1-fulldbbu.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48" y="2497460"/>
            <a:ext cx="4392487" cy="303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完整模式下的</a:t>
            </a:r>
            <a:r>
              <a:rPr dirty="0"/>
              <a:t>介质故障恢复</a:t>
            </a:r>
          </a:p>
        </p:txBody>
      </p:sp>
      <p:sp>
        <p:nvSpPr>
          <p:cNvPr id="64516" name="AutoShape 6" descr="https://docs.microsoft.com/zh-cn/sql/relational-databases/backup-restore/media/bnrr-rmfull1-db-failure-pt.gif"/>
          <p:cNvSpPr>
            <a:spLocks noChangeAspect="1" noChangeArrowheads="1"/>
          </p:cNvSpPr>
          <p:nvPr/>
        </p:nvSpPr>
        <p:spPr bwMode="auto">
          <a:xfrm>
            <a:off x="227542" y="-587375"/>
            <a:ext cx="338667" cy="33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endParaRPr lang="zh-CN" altLang="en-US" sz="3556"/>
          </a:p>
        </p:txBody>
      </p:sp>
      <p:sp>
        <p:nvSpPr>
          <p:cNvPr id="64517" name="AutoShape 8" descr="https://docs.microsoft.com/zh-cn/sql/relational-databases/backup-restore/media/bnrr-rmfull1-db-failure-pt.gif"/>
          <p:cNvSpPr>
            <a:spLocks noChangeAspect="1" noChangeArrowheads="1"/>
          </p:cNvSpPr>
          <p:nvPr/>
        </p:nvSpPr>
        <p:spPr bwMode="auto">
          <a:xfrm>
            <a:off x="396875" y="-418042"/>
            <a:ext cx="338667" cy="33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endParaRPr lang="zh-CN" altLang="en-US" sz="3556"/>
          </a:p>
        </p:txBody>
      </p:sp>
      <p:sp>
        <p:nvSpPr>
          <p:cNvPr id="64518" name="AutoShape 11" descr="https://docs.microsoft.com/zh-cn/sql/relational-databases/backup-restore/media/bnrr-rmfull1-db-failure-pt.gif"/>
          <p:cNvSpPr>
            <a:spLocks noChangeAspect="1" noChangeArrowheads="1"/>
          </p:cNvSpPr>
          <p:nvPr/>
        </p:nvSpPr>
        <p:spPr bwMode="auto">
          <a:xfrm>
            <a:off x="566209" y="-248708"/>
            <a:ext cx="338667" cy="33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endParaRPr lang="zh-CN" altLang="en-US" sz="3556"/>
          </a:p>
        </p:txBody>
      </p:sp>
      <p:pic>
        <p:nvPicPr>
          <p:cNvPr id="6451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953" y="2010093"/>
            <a:ext cx="5512048" cy="3704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3">
            <a:extLst>
              <a:ext uri="{FF2B5EF4-FFF2-40B4-BE49-F238E27FC236}">
                <a16:creationId xmlns:a16="http://schemas.microsoft.com/office/drawing/2014/main" id="{3E07DD81-7952-42DF-8C8D-945495AF5C04}"/>
              </a:ext>
            </a:extLst>
          </p:cNvPr>
          <p:cNvSpPr>
            <a:spLocks noGrp="1" noChangeArrowheads="1"/>
          </p:cNvSpPr>
          <p:nvPr>
            <p:ph sz="quarter" idx="10"/>
          </p:nvPr>
        </p:nvSpPr>
        <p:spPr>
          <a:xfrm>
            <a:off x="687513" y="769938"/>
            <a:ext cx="9001000" cy="1035839"/>
          </a:xfrm>
          <a:ln>
            <a:prstDash val="dash"/>
            <a:miter lim="800000"/>
            <a:headEnd/>
            <a:tailEnd/>
          </a:ln>
        </p:spPr>
        <p:txBody>
          <a:bodyPr lIns="79228" tIns="39613" rIns="79228" bIns="39613">
            <a:spAutoFit/>
          </a:bodyPr>
          <a:lstStyle/>
          <a:p>
            <a:pPr marL="317497" indent="-317497" defTabSz="792269" eaLnBrk="1" hangingPunct="1">
              <a:lnSpc>
                <a:spcPct val="150000"/>
              </a:lnSpc>
              <a:spcAft>
                <a:spcPts val="520"/>
              </a:spcAft>
              <a:defRPr/>
            </a:pPr>
            <a:r>
              <a:rPr lang="zh-CN" altLang="en-US" dirty="0">
                <a:solidFill>
                  <a:schemeClr val="tx1"/>
                </a:solidFill>
              </a:rPr>
              <a:t>装入最新的完整数据库备份，使数据库恢复到最近一次备份时的一致性状态。</a:t>
            </a:r>
            <a:endParaRPr lang="en-US" altLang="zh-CN" dirty="0">
              <a:solidFill>
                <a:schemeClr val="tx1"/>
              </a:solidFill>
            </a:endParaRPr>
          </a:p>
        </p:txBody>
      </p:sp>
      <p:sp>
        <p:nvSpPr>
          <p:cNvPr id="11" name="Rectangle 3">
            <a:extLst>
              <a:ext uri="{FF2B5EF4-FFF2-40B4-BE49-F238E27FC236}">
                <a16:creationId xmlns:a16="http://schemas.microsoft.com/office/drawing/2014/main" id="{824C56AE-E6B4-48A7-9FA5-1B019E333CF5}"/>
              </a:ext>
            </a:extLst>
          </p:cNvPr>
          <p:cNvSpPr txBox="1">
            <a:spLocks noChangeArrowheads="1"/>
          </p:cNvSpPr>
          <p:nvPr/>
        </p:nvSpPr>
        <p:spPr>
          <a:xfrm>
            <a:off x="687513" y="1901921"/>
            <a:ext cx="3888431" cy="2183332"/>
          </a:xfrm>
          <a:prstGeom prst="rect">
            <a:avLst/>
          </a:prstGeom>
          <a:ln>
            <a:prstDash val="dash"/>
            <a:miter lim="800000"/>
            <a:headEnd/>
            <a:tailEnd/>
          </a:ln>
        </p:spPr>
        <p:txBody>
          <a:bodyPr wrap="square"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317497" indent="-317497" defTabSz="792269" eaLnBrk="1" hangingPunct="1">
              <a:lnSpc>
                <a:spcPct val="150000"/>
              </a:lnSpc>
              <a:spcAft>
                <a:spcPts val="520"/>
              </a:spcAft>
              <a:defRPr/>
            </a:pPr>
            <a:r>
              <a:rPr lang="zh-CN" altLang="en-US" dirty="0">
                <a:solidFill>
                  <a:schemeClr val="tx1"/>
                </a:solidFill>
              </a:rPr>
              <a:t>如果期间有差异备份：做差异备份的恢复。</a:t>
            </a:r>
            <a:endParaRPr lang="en-US" altLang="zh-CN" dirty="0">
              <a:solidFill>
                <a:schemeClr val="tx1"/>
              </a:solidFill>
            </a:endParaRPr>
          </a:p>
          <a:p>
            <a:pPr marL="317497" indent="-317497" defTabSz="792269" eaLnBrk="1" hangingPunct="1">
              <a:lnSpc>
                <a:spcPct val="150000"/>
              </a:lnSpc>
              <a:spcAft>
                <a:spcPts val="520"/>
              </a:spcAft>
              <a:defRPr/>
            </a:pPr>
            <a:r>
              <a:rPr lang="zh-CN" altLang="en-US" dirty="0">
                <a:solidFill>
                  <a:schemeClr val="tx1"/>
                </a:solidFill>
              </a:rPr>
              <a:t>根据日志备份进行</a:t>
            </a:r>
            <a:r>
              <a:rPr lang="en-US" altLang="zh-CN" dirty="0">
                <a:solidFill>
                  <a:schemeClr val="tx1"/>
                </a:solidFill>
              </a:rPr>
              <a:t>Redo</a:t>
            </a:r>
            <a:r>
              <a:rPr lang="zh-CN" altLang="en-US" dirty="0">
                <a:solidFill>
                  <a:schemeClr val="tx1"/>
                </a:solidFill>
              </a:rPr>
              <a:t>操作。</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3"/>
          <p:cNvSpPr txBox="1">
            <a:spLocks noChangeArrowheads="1"/>
          </p:cNvSpPr>
          <p:nvPr/>
        </p:nvSpPr>
        <p:spPr bwMode="auto">
          <a:xfrm>
            <a:off x="3982862" y="1792112"/>
            <a:ext cx="3737681" cy="55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3111" b="1">
                <a:solidFill>
                  <a:srgbClr val="666666"/>
                </a:solidFill>
                <a:latin typeface="微软雅黑" panose="020B0503020204020204" pitchFamily="34" charset="-122"/>
                <a:ea typeface="微软雅黑" panose="020B0503020204020204" pitchFamily="34" charset="-122"/>
              </a:rPr>
              <a:t>恢复的主要概念</a:t>
            </a:r>
          </a:p>
        </p:txBody>
      </p:sp>
      <p:sp>
        <p:nvSpPr>
          <p:cNvPr id="8" name="矩形 48"/>
          <p:cNvSpPr>
            <a:spLocks noChangeArrowheads="1"/>
          </p:cNvSpPr>
          <p:nvPr/>
        </p:nvSpPr>
        <p:spPr bwMode="auto">
          <a:xfrm>
            <a:off x="4464404" y="2524126"/>
            <a:ext cx="3374319" cy="85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p>
            <a:pPr marL="297100" indent="-297100" eaLnBrk="1" hangingPunct="1">
              <a:lnSpc>
                <a:spcPct val="120000"/>
              </a:lnSpc>
              <a:spcBef>
                <a:spcPts val="520"/>
              </a:spcBef>
              <a:buFont typeface="Arial" panose="020B0604020202020204" pitchFamily="34" charset="0"/>
              <a:buChar char="•"/>
              <a:defRPr/>
            </a:pPr>
            <a:r>
              <a:rPr lang="zh-CN" altLang="en-US" sz="2000" dirty="0">
                <a:solidFill>
                  <a:srgbClr val="FF0000"/>
                </a:solidFill>
                <a:latin typeface="微软雅黑" pitchFamily="34" charset="-122"/>
                <a:ea typeface="微软雅黑" pitchFamily="34" charset="-122"/>
              </a:rPr>
              <a:t>事务的基本概念</a:t>
            </a:r>
            <a:endParaRPr lang="en-US" altLang="zh-CN" sz="2000" dirty="0">
              <a:solidFill>
                <a:srgbClr val="FF0000"/>
              </a:solidFill>
              <a:latin typeface="微软雅黑" pitchFamily="34" charset="-122"/>
              <a:ea typeface="微软雅黑" pitchFamily="34" charset="-122"/>
            </a:endParaRPr>
          </a:p>
          <a:p>
            <a:pPr marL="297100" indent="-297100" eaLnBrk="1" hangingPunct="1">
              <a:lnSpc>
                <a:spcPct val="120000"/>
              </a:lnSpc>
              <a:spcBef>
                <a:spcPts val="520"/>
              </a:spcBef>
              <a:buFont typeface="Arial" panose="020B0604020202020204" pitchFamily="34" charset="0"/>
              <a:buChar char="•"/>
              <a:defRPr/>
            </a:pPr>
            <a:r>
              <a:rPr lang="zh-CN" altLang="en-US" sz="2000" dirty="0">
                <a:solidFill>
                  <a:schemeClr val="bg1">
                    <a:lumMod val="50000"/>
                  </a:schemeClr>
                </a:solidFill>
                <a:latin typeface="微软雅黑" pitchFamily="34" charset="-122"/>
                <a:ea typeface="微软雅黑" pitchFamily="34" charset="-122"/>
              </a:rPr>
              <a:t>故障的种类</a:t>
            </a:r>
            <a:endParaRPr lang="en-US" altLang="zh-CN" sz="2000" dirty="0">
              <a:solidFill>
                <a:schemeClr val="bg1">
                  <a:lumMod val="50000"/>
                </a:schemeClr>
              </a:solidFill>
              <a:latin typeface="微软雅黑" pitchFamily="34" charset="-122"/>
              <a:ea typeface="微软雅黑" pitchFamily="34" charset="-122"/>
            </a:endParaRPr>
          </a:p>
        </p:txBody>
      </p:sp>
      <p:sp>
        <p:nvSpPr>
          <p:cNvPr id="7" name="椭圆 6"/>
          <p:cNvSpPr/>
          <p:nvPr/>
        </p:nvSpPr>
        <p:spPr>
          <a:xfrm>
            <a:off x="2979209" y="2007306"/>
            <a:ext cx="869597" cy="883709"/>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hangingPunct="1">
              <a:defRPr/>
            </a:pPr>
            <a:endParaRPr lang="zh-CN" altLang="en-US" sz="3556">
              <a:latin typeface="Impact" pitchFamily="34" charset="0"/>
            </a:endParaRPr>
          </a:p>
        </p:txBody>
      </p:sp>
      <p:sp>
        <p:nvSpPr>
          <p:cNvPr id="9" name="椭圆 8"/>
          <p:cNvSpPr/>
          <p:nvPr/>
        </p:nvSpPr>
        <p:spPr>
          <a:xfrm>
            <a:off x="3053292" y="2076098"/>
            <a:ext cx="719667" cy="7320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defTabSz="792269" eaLnBrk="1" hangingPunct="1">
              <a:spcBef>
                <a:spcPct val="20000"/>
              </a:spcBef>
              <a:defRPr/>
            </a:pPr>
            <a:r>
              <a:rPr lang="en-US" altLang="zh-CN" sz="4889" dirty="0">
                <a:latin typeface="Impact" panose="020B0806030902050204" pitchFamily="34" charset="0"/>
              </a:rPr>
              <a:t>1</a:t>
            </a:r>
            <a:endParaRPr lang="zh-CN" altLang="en-US" sz="4889" dirty="0">
              <a:latin typeface="Impact" panose="020B0806030902050204" pitchFamily="34" charset="0"/>
            </a:endParaRPr>
          </a:p>
        </p:txBody>
      </p:sp>
      <p:cxnSp>
        <p:nvCxnSpPr>
          <p:cNvPr id="10" name="直接连接符 9"/>
          <p:cNvCxnSpPr>
            <a:stCxn id="7" idx="6"/>
          </p:cNvCxnSpPr>
          <p:nvPr/>
        </p:nvCxnSpPr>
        <p:spPr>
          <a:xfrm flipV="1">
            <a:off x="3848806" y="2407709"/>
            <a:ext cx="3750028" cy="40569"/>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ummary of dba activities">
            <a:extLst>
              <a:ext uri="{FF2B5EF4-FFF2-40B4-BE49-F238E27FC236}">
                <a16:creationId xmlns:a16="http://schemas.microsoft.com/office/drawing/2014/main" id="{EC78E5C0-7483-467B-A1DC-EBB5ED7E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9920" y="2192216"/>
            <a:ext cx="5763395" cy="3513229"/>
          </a:xfrm>
          <a:prstGeom prst="rect">
            <a:avLst/>
          </a:prstGeom>
          <a:noFill/>
          <a:extLst>
            <a:ext uri="{909E8E84-426E-40DD-AFC4-6F175D3DCCD1}">
              <a14:hiddenFill xmlns:a14="http://schemas.microsoft.com/office/drawing/2010/main">
                <a:solidFill>
                  <a:srgbClr val="FFFFFF"/>
                </a:solidFill>
              </a14:hiddenFill>
            </a:ext>
          </a:extLst>
        </p:spPr>
      </p:pic>
      <p:sp>
        <p:nvSpPr>
          <p:cNvPr id="675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介质故障的恢复</a:t>
            </a:r>
          </a:p>
        </p:txBody>
      </p:sp>
      <p:sp>
        <p:nvSpPr>
          <p:cNvPr id="64515" name="Rectangle 3"/>
          <p:cNvSpPr>
            <a:spLocks noGrp="1" noChangeArrowheads="1"/>
          </p:cNvSpPr>
          <p:nvPr>
            <p:ph sz="quarter" idx="10"/>
          </p:nvPr>
        </p:nvSpPr>
        <p:spPr>
          <a:xfrm>
            <a:off x="687513" y="769938"/>
            <a:ext cx="6048671" cy="2544607"/>
          </a:xfrm>
        </p:spPr>
        <p:txBody>
          <a:bodyPr wrap="square">
            <a:spAutoFit/>
          </a:bodyPr>
          <a:lstStyle/>
          <a:p>
            <a:pPr defTabSz="1014227" eaLnBrk="1" hangingPunct="1">
              <a:lnSpc>
                <a:spcPct val="150000"/>
              </a:lnSpc>
              <a:buSzPct val="100000"/>
            </a:pPr>
            <a:r>
              <a:rPr lang="zh-CN" altLang="en-US" dirty="0">
                <a:highlight>
                  <a:srgbClr val="FFFF00"/>
                </a:highlight>
              </a:rPr>
              <a:t>介质故障的恢复需要</a:t>
            </a:r>
            <a:r>
              <a:rPr lang="en-US" altLang="zh-CN" b="1" dirty="0">
                <a:solidFill>
                  <a:srgbClr val="FF0000"/>
                </a:solidFill>
                <a:highlight>
                  <a:srgbClr val="FFFF00"/>
                </a:highlight>
              </a:rPr>
              <a:t>DBA</a:t>
            </a:r>
            <a:r>
              <a:rPr lang="zh-CN" altLang="en-US" dirty="0">
                <a:highlight>
                  <a:srgbClr val="FFFF00"/>
                </a:highlight>
              </a:rPr>
              <a:t>介入</a:t>
            </a:r>
          </a:p>
          <a:p>
            <a:pPr defTabSz="1014227" eaLnBrk="1" hangingPunct="1">
              <a:lnSpc>
                <a:spcPct val="150000"/>
              </a:lnSpc>
              <a:buSzPct val="100000"/>
            </a:pPr>
            <a:r>
              <a:rPr lang="en-US" altLang="zh-CN" dirty="0"/>
              <a:t>DBA</a:t>
            </a:r>
            <a:r>
              <a:rPr lang="zh-CN" altLang="en-US" dirty="0"/>
              <a:t>的工作</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重装最近备份的数据库副本和有关的各日志文件副本</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执行系统提供的恢复命令</a:t>
            </a:r>
          </a:p>
          <a:p>
            <a:pPr defTabSz="1014227" eaLnBrk="1" hangingPunct="1">
              <a:lnSpc>
                <a:spcPct val="150000"/>
              </a:lnSpc>
              <a:buSzPct val="100000"/>
            </a:pPr>
            <a:r>
              <a:rPr lang="zh-CN" altLang="en-US" dirty="0">
                <a:highlight>
                  <a:srgbClr val="FFFF00"/>
                </a:highlight>
              </a:rPr>
              <a:t>具体的恢复操作仍由</a:t>
            </a:r>
            <a:r>
              <a:rPr lang="en-US" altLang="zh-CN" dirty="0">
                <a:highlight>
                  <a:srgbClr val="FFFF00"/>
                </a:highlight>
              </a:rPr>
              <a:t>DBMS</a:t>
            </a:r>
            <a:r>
              <a:rPr lang="zh-CN" altLang="en-US" dirty="0">
                <a:highlight>
                  <a:srgbClr val="FFFF00"/>
                </a:highlight>
              </a:rPr>
              <a:t>完成</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
          <p:cNvSpPr txBox="1">
            <a:spLocks noChangeArrowheads="1"/>
          </p:cNvSpPr>
          <p:nvPr/>
        </p:nvSpPr>
        <p:spPr bwMode="auto">
          <a:xfrm>
            <a:off x="3982862" y="1792111"/>
            <a:ext cx="3737681" cy="55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3111" b="1">
                <a:solidFill>
                  <a:srgbClr val="666666"/>
                </a:solidFill>
                <a:latin typeface="微软雅黑" panose="020B0503020204020204" pitchFamily="34" charset="-122"/>
                <a:ea typeface="微软雅黑" panose="020B0503020204020204" pitchFamily="34" charset="-122"/>
              </a:rPr>
              <a:t>提升恢复效率的技术</a:t>
            </a:r>
          </a:p>
        </p:txBody>
      </p:sp>
      <p:sp>
        <p:nvSpPr>
          <p:cNvPr id="8" name="矩形 48"/>
          <p:cNvSpPr>
            <a:spLocks noChangeArrowheads="1"/>
          </p:cNvSpPr>
          <p:nvPr/>
        </p:nvSpPr>
        <p:spPr bwMode="auto">
          <a:xfrm>
            <a:off x="4464404" y="2524125"/>
            <a:ext cx="3374319" cy="85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p>
            <a:pPr marL="297100" indent="-297100" eaLnBrk="1" hangingPunct="1">
              <a:lnSpc>
                <a:spcPct val="120000"/>
              </a:lnSpc>
              <a:spcBef>
                <a:spcPts val="520"/>
              </a:spcBef>
              <a:buFont typeface="Arial" panose="020B0604020202020204" pitchFamily="34" charset="0"/>
              <a:buChar char="•"/>
              <a:defRPr/>
            </a:pPr>
            <a:r>
              <a:rPr lang="zh-CN" altLang="en-US" sz="2000" dirty="0">
                <a:solidFill>
                  <a:srgbClr val="FF0000"/>
                </a:solidFill>
                <a:latin typeface="微软雅黑" pitchFamily="34" charset="-122"/>
                <a:ea typeface="微软雅黑" pitchFamily="34" charset="-122"/>
              </a:rPr>
              <a:t>具有检查点的恢复技术</a:t>
            </a:r>
            <a:endParaRPr lang="en-US" altLang="zh-CN" sz="2000" dirty="0">
              <a:solidFill>
                <a:srgbClr val="FF0000"/>
              </a:solidFill>
              <a:latin typeface="微软雅黑" pitchFamily="34" charset="-122"/>
              <a:ea typeface="微软雅黑" pitchFamily="34" charset="-122"/>
            </a:endParaRPr>
          </a:p>
          <a:p>
            <a:pPr marL="297100" indent="-297100" eaLnBrk="1" hangingPunct="1">
              <a:lnSpc>
                <a:spcPct val="120000"/>
              </a:lnSpc>
              <a:spcBef>
                <a:spcPts val="520"/>
              </a:spcBef>
              <a:buFont typeface="Arial" panose="020B0604020202020204" pitchFamily="34" charset="0"/>
              <a:buChar char="•"/>
              <a:defRPr/>
            </a:pPr>
            <a:r>
              <a:rPr lang="zh-CN" altLang="en-US" sz="2000" dirty="0">
                <a:solidFill>
                  <a:schemeClr val="bg1">
                    <a:lumMod val="50000"/>
                  </a:schemeClr>
                </a:solidFill>
                <a:latin typeface="微软雅黑" pitchFamily="34" charset="-122"/>
                <a:ea typeface="微软雅黑" pitchFamily="34" charset="-122"/>
              </a:rPr>
              <a:t>镜像技术</a:t>
            </a:r>
            <a:endParaRPr lang="en-US" altLang="zh-CN" sz="2000" dirty="0">
              <a:solidFill>
                <a:schemeClr val="bg1">
                  <a:lumMod val="50000"/>
                </a:schemeClr>
              </a:solidFill>
              <a:latin typeface="微软雅黑" pitchFamily="34" charset="-122"/>
              <a:ea typeface="微软雅黑" pitchFamily="34" charset="-122"/>
            </a:endParaRPr>
          </a:p>
        </p:txBody>
      </p:sp>
      <p:sp>
        <p:nvSpPr>
          <p:cNvPr id="7" name="椭圆 6"/>
          <p:cNvSpPr/>
          <p:nvPr/>
        </p:nvSpPr>
        <p:spPr>
          <a:xfrm>
            <a:off x="2979209" y="2007306"/>
            <a:ext cx="869597" cy="883709"/>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hangingPunct="1">
              <a:defRPr/>
            </a:pPr>
            <a:endParaRPr lang="zh-CN" altLang="en-US" sz="3556">
              <a:latin typeface="Impact" pitchFamily="34" charset="0"/>
            </a:endParaRPr>
          </a:p>
        </p:txBody>
      </p:sp>
      <p:sp>
        <p:nvSpPr>
          <p:cNvPr id="9" name="椭圆 8"/>
          <p:cNvSpPr/>
          <p:nvPr/>
        </p:nvSpPr>
        <p:spPr>
          <a:xfrm>
            <a:off x="3053292" y="2076098"/>
            <a:ext cx="719667" cy="7320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defTabSz="792269" eaLnBrk="1" hangingPunct="1">
              <a:spcBef>
                <a:spcPct val="20000"/>
              </a:spcBef>
              <a:defRPr/>
            </a:pPr>
            <a:r>
              <a:rPr lang="en-US" altLang="zh-CN" sz="4889" dirty="0">
                <a:latin typeface="Impact" panose="020B0806030902050204" pitchFamily="34" charset="0"/>
              </a:rPr>
              <a:t>3</a:t>
            </a:r>
            <a:endParaRPr lang="zh-CN" altLang="en-US" sz="4889" dirty="0">
              <a:latin typeface="Impact" panose="020B0806030902050204" pitchFamily="34" charset="0"/>
            </a:endParaRPr>
          </a:p>
        </p:txBody>
      </p:sp>
      <p:cxnSp>
        <p:nvCxnSpPr>
          <p:cNvPr id="10" name="直接连接符 9"/>
          <p:cNvCxnSpPr>
            <a:stCxn id="7" idx="6"/>
          </p:cNvCxnSpPr>
          <p:nvPr/>
        </p:nvCxnSpPr>
        <p:spPr>
          <a:xfrm flipV="1">
            <a:off x="3848806" y="2407709"/>
            <a:ext cx="3750028" cy="40569"/>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具有检查点的恢复技术</a:t>
            </a:r>
          </a:p>
        </p:txBody>
      </p:sp>
      <p:sp>
        <p:nvSpPr>
          <p:cNvPr id="65539" name="Rectangle 3"/>
          <p:cNvSpPr>
            <a:spLocks noGrp="1" noChangeArrowheads="1"/>
          </p:cNvSpPr>
          <p:nvPr>
            <p:ph sz="quarter" idx="10"/>
          </p:nvPr>
        </p:nvSpPr>
        <p:spPr>
          <a:ln>
            <a:prstDash val="dash"/>
            <a:miter lim="800000"/>
            <a:headEnd/>
            <a:tailEnd/>
          </a:ln>
        </p:spPr>
        <p:txBody>
          <a:bodyPr lIns="79228" tIns="39613" rIns="79228" bIns="39613">
            <a:spAutoFit/>
          </a:bodyPr>
          <a:lstStyle/>
          <a:p>
            <a:pPr marL="317497" indent="-317497" defTabSz="792269" eaLnBrk="1" hangingPunct="1">
              <a:lnSpc>
                <a:spcPct val="150000"/>
              </a:lnSpc>
              <a:spcAft>
                <a:spcPts val="520"/>
              </a:spcAft>
              <a:defRPr/>
            </a:pPr>
            <a:r>
              <a:rPr lang="zh-CN" altLang="en-US">
                <a:solidFill>
                  <a:schemeClr val="tx1">
                    <a:lumMod val="50000"/>
                    <a:lumOff val="50000"/>
                  </a:schemeClr>
                </a:solidFill>
              </a:rPr>
              <a:t>问题的提出</a:t>
            </a:r>
          </a:p>
          <a:p>
            <a:pPr marL="317497" indent="-317497" defTabSz="792269" eaLnBrk="1" hangingPunct="1">
              <a:lnSpc>
                <a:spcPct val="150000"/>
              </a:lnSpc>
              <a:spcAft>
                <a:spcPts val="520"/>
              </a:spcAft>
              <a:defRPr/>
            </a:pPr>
            <a:r>
              <a:rPr lang="zh-CN" altLang="en-US">
                <a:solidFill>
                  <a:schemeClr val="tx1">
                    <a:lumMod val="50000"/>
                    <a:lumOff val="50000"/>
                  </a:schemeClr>
                </a:solidFill>
              </a:rPr>
              <a:t>检查点技术</a:t>
            </a:r>
          </a:p>
          <a:p>
            <a:pPr marL="317497" indent="-317497" defTabSz="792269" eaLnBrk="1" hangingPunct="1">
              <a:lnSpc>
                <a:spcPct val="150000"/>
              </a:lnSpc>
              <a:spcAft>
                <a:spcPts val="520"/>
              </a:spcAft>
              <a:defRPr/>
            </a:pPr>
            <a:r>
              <a:rPr lang="zh-CN" altLang="en-US">
                <a:solidFill>
                  <a:schemeClr val="tx1">
                    <a:lumMod val="50000"/>
                    <a:lumOff val="50000"/>
                  </a:schemeClr>
                </a:solidFill>
              </a:rPr>
              <a:t>利用检查点的恢复策略</a:t>
            </a:r>
          </a:p>
        </p:txBody>
      </p:sp>
      <p:sp>
        <p:nvSpPr>
          <p:cNvPr id="2" name="Rectangle 2">
            <a:extLst>
              <a:ext uri="{FF2B5EF4-FFF2-40B4-BE49-F238E27FC236}">
                <a16:creationId xmlns:a16="http://schemas.microsoft.com/office/drawing/2014/main" id="{A2462138-D34C-72C8-BC08-9F8018FF2F89}"/>
              </a:ext>
            </a:extLst>
          </p:cNvPr>
          <p:cNvSpPr txBox="1">
            <a:spLocks noChangeArrowheads="1"/>
          </p:cNvSpPr>
          <p:nvPr/>
        </p:nvSpPr>
        <p:spPr bwMode="auto">
          <a:xfrm>
            <a:off x="3927872" y="1273324"/>
            <a:ext cx="5688632"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a:t>问题的提出</a:t>
            </a:r>
          </a:p>
        </p:txBody>
      </p:sp>
      <p:sp>
        <p:nvSpPr>
          <p:cNvPr id="3" name="Rectangle 3">
            <a:extLst>
              <a:ext uri="{FF2B5EF4-FFF2-40B4-BE49-F238E27FC236}">
                <a16:creationId xmlns:a16="http://schemas.microsoft.com/office/drawing/2014/main" id="{D6356C70-1ECB-3019-5A32-F384579C9181}"/>
              </a:ext>
            </a:extLst>
          </p:cNvPr>
          <p:cNvSpPr txBox="1">
            <a:spLocks noChangeArrowheads="1"/>
          </p:cNvSpPr>
          <p:nvPr/>
        </p:nvSpPr>
        <p:spPr>
          <a:xfrm>
            <a:off x="3895619" y="1936410"/>
            <a:ext cx="5709089" cy="3269806"/>
          </a:xfrm>
          <a:prstGeom prst="rect">
            <a:avLst/>
          </a:prstGeom>
        </p:spPr>
        <p:txBody>
          <a:bodyPr wrap="square">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defTabSz="1014227" eaLnBrk="1" hangingPunct="1">
              <a:lnSpc>
                <a:spcPct val="150000"/>
              </a:lnSpc>
              <a:buSzPct val="100000"/>
            </a:pPr>
            <a:r>
              <a:rPr lang="zh-CN" altLang="en-US" dirty="0"/>
              <a:t>两个问题</a:t>
            </a:r>
          </a:p>
          <a:p>
            <a:pPr marL="500939" lvl="1" indent="-201081" defTabSz="1014227" eaLnBrk="1" hangingPunct="1">
              <a:lnSpc>
                <a:spcPts val="2889"/>
              </a:lnSpc>
              <a:buSzPct val="100000"/>
              <a:buFont typeface="Arial" panose="020B0604020202020204" pitchFamily="34" charset="0"/>
              <a:buChar char="-"/>
            </a:pPr>
            <a:r>
              <a:rPr lang="zh-CN" altLang="en-US" sz="1778" dirty="0">
                <a:solidFill>
                  <a:schemeClr val="tx1">
                    <a:lumMod val="50000"/>
                    <a:lumOff val="50000"/>
                  </a:schemeClr>
                </a:solidFill>
              </a:rPr>
              <a:t>搜索整个日志将耗费大量的时间</a:t>
            </a:r>
          </a:p>
          <a:p>
            <a:pPr marL="500939" lvl="1" indent="-201081" defTabSz="1014227" eaLnBrk="1" hangingPunct="1">
              <a:lnSpc>
                <a:spcPts val="2889"/>
              </a:lnSpc>
              <a:buSzPct val="100000"/>
              <a:buFont typeface="Arial" panose="020B0604020202020204" pitchFamily="34" charset="0"/>
              <a:buChar char="-"/>
            </a:pPr>
            <a:r>
              <a:rPr lang="en-US" altLang="zh-CN" sz="1778" dirty="0">
                <a:solidFill>
                  <a:schemeClr val="tx1">
                    <a:lumMod val="50000"/>
                    <a:lumOff val="50000"/>
                  </a:schemeClr>
                </a:solidFill>
              </a:rPr>
              <a:t>REDO</a:t>
            </a:r>
            <a:r>
              <a:rPr lang="zh-CN" altLang="en-US" sz="1778" dirty="0">
                <a:solidFill>
                  <a:schemeClr val="tx1">
                    <a:lumMod val="50000"/>
                    <a:lumOff val="50000"/>
                  </a:schemeClr>
                </a:solidFill>
              </a:rPr>
              <a:t>处理：重新执行，浪费了大量时间</a:t>
            </a:r>
          </a:p>
          <a:p>
            <a:pPr defTabSz="1014227" eaLnBrk="1" hangingPunct="1">
              <a:lnSpc>
                <a:spcPct val="150000"/>
              </a:lnSpc>
              <a:buSzPct val="100000"/>
            </a:pPr>
            <a:r>
              <a:rPr lang="zh-CN" altLang="en-US" dirty="0"/>
              <a:t>具有检查点（</a:t>
            </a:r>
            <a:r>
              <a:rPr lang="en-US" altLang="zh-CN" dirty="0"/>
              <a:t>checkpoint</a:t>
            </a:r>
            <a:r>
              <a:rPr lang="zh-CN" altLang="en-US" dirty="0"/>
              <a:t>）的恢复技术</a:t>
            </a:r>
          </a:p>
          <a:p>
            <a:pPr marL="500939" lvl="1" indent="-201081" defTabSz="1014227" eaLnBrk="1" hangingPunct="1">
              <a:lnSpc>
                <a:spcPts val="2889"/>
              </a:lnSpc>
              <a:buSzPct val="100000"/>
              <a:buFont typeface="Arial" panose="020B0604020202020204" pitchFamily="34" charset="0"/>
              <a:buChar char="-"/>
            </a:pPr>
            <a:r>
              <a:rPr lang="zh-CN" altLang="en-US" sz="1778" dirty="0">
                <a:solidFill>
                  <a:schemeClr val="tx1">
                    <a:lumMod val="50000"/>
                    <a:lumOff val="50000"/>
                  </a:schemeClr>
                </a:solidFill>
              </a:rPr>
              <a:t>在日志文件中增加检查点记录（</a:t>
            </a:r>
            <a:r>
              <a:rPr lang="en-US" altLang="zh-CN" sz="1778" dirty="0">
                <a:solidFill>
                  <a:schemeClr val="tx1">
                    <a:lumMod val="50000"/>
                    <a:lumOff val="50000"/>
                  </a:schemeClr>
                </a:solidFill>
              </a:rPr>
              <a:t>checkpoint</a:t>
            </a:r>
            <a:r>
              <a:rPr lang="zh-CN" altLang="en-US" sz="1778" dirty="0">
                <a:solidFill>
                  <a:schemeClr val="tx1">
                    <a:lumMod val="50000"/>
                    <a:lumOff val="50000"/>
                  </a:schemeClr>
                </a:solidFill>
              </a:rPr>
              <a:t>）</a:t>
            </a:r>
          </a:p>
          <a:p>
            <a:pPr marL="500939" lvl="1" indent="-201081" defTabSz="1014227" eaLnBrk="1" hangingPunct="1">
              <a:lnSpc>
                <a:spcPts val="2889"/>
              </a:lnSpc>
              <a:buSzPct val="100000"/>
              <a:buFont typeface="Arial" panose="020B0604020202020204" pitchFamily="34" charset="0"/>
              <a:buChar char="-"/>
            </a:pPr>
            <a:r>
              <a:rPr lang="zh-CN" altLang="en-US" sz="1778" dirty="0">
                <a:solidFill>
                  <a:schemeClr val="tx1">
                    <a:lumMod val="50000"/>
                    <a:lumOff val="50000"/>
                  </a:schemeClr>
                </a:solidFill>
              </a:rPr>
              <a:t>增加重新开始文件</a:t>
            </a:r>
          </a:p>
          <a:p>
            <a:pPr marL="500939" lvl="1" indent="-201081" defTabSz="1014227" eaLnBrk="1" hangingPunct="1">
              <a:lnSpc>
                <a:spcPts val="2889"/>
              </a:lnSpc>
              <a:buSzPct val="100000"/>
              <a:buFont typeface="Arial" panose="020B0604020202020204" pitchFamily="34" charset="0"/>
              <a:buChar char="-"/>
            </a:pPr>
            <a:r>
              <a:rPr lang="zh-CN" altLang="en-US" sz="1778" dirty="0">
                <a:solidFill>
                  <a:schemeClr val="tx1">
                    <a:lumMod val="50000"/>
                    <a:lumOff val="50000"/>
                  </a:schemeClr>
                </a:solidFill>
              </a:rPr>
              <a:t>恢复子系统在登录日志文件期间动态地维护日志</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检查点技术</a:t>
            </a:r>
          </a:p>
        </p:txBody>
      </p:sp>
      <p:sp>
        <p:nvSpPr>
          <p:cNvPr id="67587" name="Rectangle 3"/>
          <p:cNvSpPr>
            <a:spLocks noGrp="1" noChangeArrowheads="1"/>
          </p:cNvSpPr>
          <p:nvPr>
            <p:ph sz="quarter" idx="10"/>
          </p:nvPr>
        </p:nvSpPr>
        <p:spPr>
          <a:xfrm>
            <a:off x="687513" y="769938"/>
            <a:ext cx="9001000" cy="5253105"/>
          </a:xfrm>
        </p:spPr>
        <p:txBody>
          <a:bodyPr wrap="square">
            <a:spAutoFit/>
          </a:bodyPr>
          <a:lstStyle/>
          <a:p>
            <a:pPr defTabSz="1014227" eaLnBrk="1" hangingPunct="1">
              <a:lnSpc>
                <a:spcPct val="150000"/>
              </a:lnSpc>
              <a:buSzPct val="100000"/>
            </a:pPr>
            <a:r>
              <a:rPr lang="zh-CN" altLang="en-US" dirty="0">
                <a:highlight>
                  <a:srgbClr val="FFFF00"/>
                </a:highlight>
              </a:rPr>
              <a:t>检查点记录的内容</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建立检查点时刻所有正在执行的事务清单</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这些事务最近一个日志记录的地址</a:t>
            </a:r>
          </a:p>
          <a:p>
            <a:pPr defTabSz="1014227" eaLnBrk="1" hangingPunct="1">
              <a:lnSpc>
                <a:spcPct val="150000"/>
              </a:lnSpc>
              <a:buSzPct val="100000"/>
            </a:pPr>
            <a:r>
              <a:rPr lang="zh-CN" altLang="en-US" dirty="0">
                <a:highlight>
                  <a:srgbClr val="FFFF00"/>
                </a:highlight>
              </a:rPr>
              <a:t>重新开始文件的内容</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记录各个检查点记录在日志文件中的地址</a:t>
            </a:r>
            <a:endParaRPr lang="en-US" altLang="zh-CN" sz="1778" dirty="0">
              <a:solidFill>
                <a:schemeClr val="tx1">
                  <a:lumMod val="50000"/>
                  <a:lumOff val="50000"/>
                </a:schemeClr>
              </a:solidFill>
              <a:highlight>
                <a:srgbClr val="FFFF00"/>
              </a:highlight>
            </a:endParaRPr>
          </a:p>
          <a:p>
            <a:pPr defTabSz="1014227" eaLnBrk="1" hangingPunct="1">
              <a:lnSpc>
                <a:spcPct val="150000"/>
              </a:lnSpc>
              <a:buSzPct val="100000"/>
            </a:pPr>
            <a:r>
              <a:rPr lang="zh-CN" altLang="en-US" dirty="0"/>
              <a:t>具有检查点（</a:t>
            </a:r>
            <a:r>
              <a:rPr lang="en-US" altLang="zh-CN" dirty="0"/>
              <a:t>checkpoint</a:t>
            </a:r>
            <a:r>
              <a:rPr lang="zh-CN" altLang="en-US" dirty="0"/>
              <a:t>）的恢复技术</a:t>
            </a:r>
          </a:p>
          <a:p>
            <a:pPr marL="500939" lvl="1" indent="-201081" defTabSz="1014227" eaLnBrk="1" hangingPunct="1">
              <a:lnSpc>
                <a:spcPts val="2889"/>
              </a:lnSpc>
              <a:buSzPct val="100000"/>
              <a:buFont typeface="Arial" panose="020B0604020202020204" pitchFamily="34" charset="0"/>
              <a:buChar char="-"/>
            </a:pPr>
            <a:r>
              <a:rPr lang="zh-CN" altLang="en-US" sz="1778" dirty="0">
                <a:solidFill>
                  <a:schemeClr val="tx1">
                    <a:lumMod val="50000"/>
                    <a:lumOff val="50000"/>
                  </a:schemeClr>
                </a:solidFill>
              </a:rPr>
              <a:t>在日志文件中增加检查点记录（</a:t>
            </a:r>
            <a:r>
              <a:rPr lang="en-US" altLang="zh-CN" sz="1778" dirty="0">
                <a:solidFill>
                  <a:schemeClr val="tx1">
                    <a:lumMod val="50000"/>
                    <a:lumOff val="50000"/>
                  </a:schemeClr>
                </a:solidFill>
              </a:rPr>
              <a:t>checkpoint</a:t>
            </a:r>
            <a:r>
              <a:rPr lang="zh-CN" altLang="en-US" sz="1778" dirty="0">
                <a:solidFill>
                  <a:schemeClr val="tx1">
                    <a:lumMod val="50000"/>
                    <a:lumOff val="50000"/>
                  </a:schemeClr>
                </a:solidFill>
              </a:rPr>
              <a:t>）</a:t>
            </a:r>
          </a:p>
          <a:p>
            <a:pPr marL="500939" lvl="1" indent="-201081" defTabSz="1014227" eaLnBrk="1" hangingPunct="1">
              <a:lnSpc>
                <a:spcPts val="2889"/>
              </a:lnSpc>
              <a:buSzPct val="100000"/>
              <a:buFont typeface="Arial" panose="020B0604020202020204" pitchFamily="34" charset="0"/>
              <a:buChar char="-"/>
            </a:pPr>
            <a:r>
              <a:rPr lang="zh-CN" altLang="en-US" sz="1778" dirty="0">
                <a:solidFill>
                  <a:schemeClr val="tx1">
                    <a:lumMod val="50000"/>
                    <a:lumOff val="50000"/>
                  </a:schemeClr>
                </a:solidFill>
              </a:rPr>
              <a:t>增加重新开始文件</a:t>
            </a:r>
          </a:p>
          <a:p>
            <a:pPr marL="500939" lvl="1" indent="-201081" defTabSz="1014227" eaLnBrk="1" hangingPunct="1">
              <a:lnSpc>
                <a:spcPts val="2889"/>
              </a:lnSpc>
              <a:buSzPct val="100000"/>
              <a:buFont typeface="Arial" panose="020B0604020202020204" pitchFamily="34" charset="0"/>
              <a:buChar char="-"/>
            </a:pPr>
            <a:r>
              <a:rPr lang="zh-CN" altLang="en-US" sz="1778" dirty="0">
                <a:solidFill>
                  <a:schemeClr val="tx1">
                    <a:lumMod val="50000"/>
                    <a:lumOff val="50000"/>
                  </a:schemeClr>
                </a:solidFill>
              </a:rPr>
              <a:t>恢复子系统在登录日志文件期间动态地维护日志</a:t>
            </a:r>
          </a:p>
          <a:p>
            <a:pPr marL="299858" lvl="1" indent="0" defTabSz="1014227" eaLnBrk="1" hangingPunct="1">
              <a:lnSpc>
                <a:spcPts val="2889"/>
              </a:lnSpc>
              <a:buSzPct val="100000"/>
              <a:buNone/>
            </a:pPr>
            <a:endParaRPr lang="zh-CN" altLang="en-US" sz="1778"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endParaRPr>
          </a:p>
          <a:p>
            <a:pPr defTabSz="1014227" eaLnBrk="1" hangingPunct="1">
              <a:lnSpc>
                <a:spcPct val="150000"/>
              </a:lnSpc>
              <a:buSzPct val="100000"/>
            </a:pPr>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完整备份引入检查点</a:t>
            </a:r>
            <a:endParaRPr dirty="0"/>
          </a:p>
        </p:txBody>
      </p:sp>
      <p:sp>
        <p:nvSpPr>
          <p:cNvPr id="5" name="矩形 4">
            <a:extLst>
              <a:ext uri="{FF2B5EF4-FFF2-40B4-BE49-F238E27FC236}">
                <a16:creationId xmlns:a16="http://schemas.microsoft.com/office/drawing/2014/main" id="{C0CA74B8-06B6-4719-AC87-B312DEBD88C1}"/>
              </a:ext>
            </a:extLst>
          </p:cNvPr>
          <p:cNvSpPr/>
          <p:nvPr/>
        </p:nvSpPr>
        <p:spPr>
          <a:xfrm>
            <a:off x="399480" y="3391177"/>
            <a:ext cx="9145016" cy="2316403"/>
          </a:xfrm>
          <a:prstGeom prst="rect">
            <a:avLst/>
          </a:prstGeom>
        </p:spPr>
        <p:txBody>
          <a:bodyPr wrap="square">
            <a:spAutoFit/>
          </a:bodyPr>
          <a:lstStyle/>
          <a:p>
            <a:pPr marL="342900" indent="-342900">
              <a:lnSpc>
                <a:spcPct val="150000"/>
              </a:lnSpc>
              <a:buFont typeface="+mj-ea"/>
              <a:buAutoNum type="circleNumDbPlain"/>
            </a:pPr>
            <a:r>
              <a:rPr lang="en-US" altLang="zh-CN" sz="1400" b="1" dirty="0">
                <a:solidFill>
                  <a:srgbClr val="FF0000"/>
                </a:solidFill>
                <a:latin typeface="微软雅黑" panose="020B0503020204020204" pitchFamily="34" charset="-122"/>
                <a:ea typeface="微软雅黑" panose="020B0503020204020204" pitchFamily="34" charset="-122"/>
              </a:rPr>
              <a:t>00</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00</a:t>
            </a:r>
            <a:r>
              <a:rPr lang="zh-CN" altLang="en-US" sz="1400" dirty="0">
                <a:latin typeface="微软雅黑" panose="020B0503020204020204" pitchFamily="34" charset="-122"/>
                <a:ea typeface="微软雅黑" panose="020B0503020204020204" pitchFamily="34" charset="-122"/>
              </a:rPr>
              <a:t> 开始完整备份。它强制使用</a:t>
            </a:r>
            <a:r>
              <a:rPr lang="zh-CN" altLang="en-US" sz="1400" b="1" dirty="0">
                <a:solidFill>
                  <a:srgbClr val="FF0000"/>
                </a:solidFill>
                <a:latin typeface="微软雅黑" panose="020B0503020204020204" pitchFamily="34" charset="-122"/>
                <a:ea typeface="微软雅黑" panose="020B0503020204020204" pitchFamily="34" charset="-122"/>
              </a:rPr>
              <a:t>数据库检查点</a:t>
            </a:r>
            <a:r>
              <a:rPr lang="zh-CN" altLang="en-US" sz="1400" dirty="0">
                <a:latin typeface="微软雅黑" panose="020B0503020204020204" pitchFamily="34" charset="-122"/>
                <a:ea typeface="微软雅黑" panose="020B0503020204020204" pitchFamily="34" charset="-122"/>
              </a:rPr>
              <a:t>，这会刷新磁盘中的所有脏页。如果使用简单恢复模式，日志将被截断，所有已提交的事务都会自动从日志中删除。</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en-US" altLang="zh-CN" sz="1400" b="1" dirty="0">
                <a:solidFill>
                  <a:srgbClr val="FF0000"/>
                </a:solidFill>
                <a:latin typeface="微软雅黑" panose="020B0503020204020204" pitchFamily="34" charset="-122"/>
                <a:ea typeface="微软雅黑" panose="020B0503020204020204" pitchFamily="34" charset="-122"/>
              </a:rPr>
              <a:t>00</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01</a:t>
            </a:r>
            <a:r>
              <a:rPr lang="zh-CN" altLang="en-US" sz="1400" dirty="0">
                <a:latin typeface="微软雅黑" panose="020B0503020204020204" pitchFamily="34" charset="-122"/>
                <a:ea typeface="微软雅黑" panose="020B0503020204020204" pitchFamily="34" charset="-122"/>
              </a:rPr>
              <a:t> 备份过程读取数据页 </a:t>
            </a: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添加到备份文件中。</a:t>
            </a:r>
          </a:p>
          <a:p>
            <a:pPr marL="342900" indent="-342900">
              <a:lnSpc>
                <a:spcPct val="150000"/>
              </a:lnSpc>
              <a:buFont typeface="+mj-ea"/>
              <a:buAutoNum type="circleNumDbPlain"/>
            </a:pPr>
            <a:r>
              <a:rPr lang="en-US" altLang="zh-CN" sz="1400" b="1" dirty="0">
                <a:solidFill>
                  <a:srgbClr val="FF0000"/>
                </a:solidFill>
                <a:latin typeface="微软雅黑" panose="020B0503020204020204" pitchFamily="34" charset="-122"/>
                <a:ea typeface="微软雅黑" panose="020B0503020204020204" pitchFamily="34" charset="-122"/>
              </a:rPr>
              <a:t>00</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02</a:t>
            </a:r>
            <a:r>
              <a:rPr lang="zh-CN" altLang="en-US" sz="1400" dirty="0">
                <a:latin typeface="微软雅黑" panose="020B0503020204020204" pitchFamily="34" charset="-122"/>
                <a:ea typeface="微软雅黑" panose="020B0503020204020204" pitchFamily="34" charset="-122"/>
              </a:rPr>
              <a:t> 备份过程读取数据页 </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，同时在数据页 </a:t>
            </a: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中发生一些更改。这些更改也会添加到事务日志中。现在，备份包含数据页 </a:t>
            </a:r>
            <a:r>
              <a:rPr lang="en-US" altLang="zh-CN" sz="1400" dirty="0">
                <a:latin typeface="微软雅黑" panose="020B0503020204020204" pitchFamily="34" charset="-122"/>
                <a:ea typeface="微软雅黑" panose="020B0503020204020204" pitchFamily="34" charset="-122"/>
              </a:rPr>
              <a:t>2 </a:t>
            </a:r>
            <a:r>
              <a:rPr lang="zh-CN" altLang="en-US" sz="1400" dirty="0">
                <a:latin typeface="微软雅黑" panose="020B0503020204020204" pitchFamily="34" charset="-122"/>
                <a:ea typeface="微软雅黑" panose="020B0503020204020204" pitchFamily="34" charset="-122"/>
              </a:rPr>
              <a:t>和</a:t>
            </a:r>
            <a:r>
              <a:rPr lang="zh-CN" altLang="en-US" sz="1400" dirty="0">
                <a:solidFill>
                  <a:srgbClr val="FF0000"/>
                </a:solidFill>
                <a:latin typeface="微软雅黑" panose="020B0503020204020204" pitchFamily="34" charset="-122"/>
                <a:ea typeface="微软雅黑" panose="020B0503020204020204" pitchFamily="34" charset="-122"/>
              </a:rPr>
              <a:t>旧</a:t>
            </a:r>
            <a:r>
              <a:rPr lang="zh-CN" altLang="en-US" sz="1400" dirty="0">
                <a:latin typeface="微软雅黑" panose="020B0503020204020204" pitchFamily="34" charset="-122"/>
                <a:ea typeface="微软雅黑" panose="020B0503020204020204" pitchFamily="34" charset="-122"/>
              </a:rPr>
              <a:t>版本的数据页 </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（与 </a:t>
            </a:r>
            <a:r>
              <a:rPr lang="en-US" altLang="zh-CN" sz="1400" dirty="0">
                <a:latin typeface="微软雅黑" panose="020B0503020204020204" pitchFamily="34" charset="-122"/>
                <a:ea typeface="微软雅黑" panose="020B0503020204020204" pitchFamily="34" charset="-122"/>
              </a:rPr>
              <a:t>00</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01 </a:t>
            </a:r>
            <a:r>
              <a:rPr lang="zh-CN" altLang="en-US" sz="1400" dirty="0">
                <a:latin typeface="微软雅黑" panose="020B0503020204020204" pitchFamily="34" charset="-122"/>
                <a:ea typeface="微软雅黑" panose="020B0503020204020204" pitchFamily="34" charset="-122"/>
              </a:rPr>
              <a:t>时一样）。</a:t>
            </a:r>
          </a:p>
          <a:p>
            <a:pPr marL="342900" indent="-342900">
              <a:lnSpc>
                <a:spcPct val="150000"/>
              </a:lnSpc>
              <a:buFont typeface="+mj-ea"/>
              <a:buAutoNum type="circleNumDbPlain"/>
            </a:pPr>
            <a:r>
              <a:rPr lang="en-US" altLang="zh-CN" sz="1400" b="1" dirty="0">
                <a:solidFill>
                  <a:srgbClr val="FF0000"/>
                </a:solidFill>
                <a:latin typeface="微软雅黑" panose="020B0503020204020204" pitchFamily="34" charset="-122"/>
                <a:ea typeface="微软雅黑" panose="020B0503020204020204" pitchFamily="34" charset="-122"/>
              </a:rPr>
              <a:t>00</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03</a:t>
            </a:r>
            <a:r>
              <a:rPr lang="zh-CN" altLang="en-US" sz="1400" dirty="0">
                <a:latin typeface="微软雅黑" panose="020B0503020204020204" pitchFamily="34" charset="-122"/>
                <a:ea typeface="微软雅黑" panose="020B0503020204020204" pitchFamily="34" charset="-122"/>
              </a:rPr>
              <a:t> 数据读取操作完成，随后是事务日志读取。事务日志包含在数据页 </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00</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01 </a:t>
            </a:r>
            <a:r>
              <a:rPr lang="zh-CN" altLang="en-US" sz="1400" dirty="0">
                <a:latin typeface="微软雅黑" panose="020B0503020204020204" pitchFamily="34" charset="-122"/>
                <a:ea typeface="微软雅黑" panose="020B0503020204020204" pitchFamily="34" charset="-122"/>
              </a:rPr>
              <a:t>处）中所做的更改，这些更改将添加到备份中，以便在还原过程恢复阶段稍后应用于数据页 </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a:t>
            </a:r>
          </a:p>
        </p:txBody>
      </p:sp>
      <p:grpSp>
        <p:nvGrpSpPr>
          <p:cNvPr id="13" name="组合 12">
            <a:extLst>
              <a:ext uri="{FF2B5EF4-FFF2-40B4-BE49-F238E27FC236}">
                <a16:creationId xmlns:a16="http://schemas.microsoft.com/office/drawing/2014/main" id="{1DD68352-4984-48F2-89E0-BC1752B413C3}"/>
              </a:ext>
            </a:extLst>
          </p:cNvPr>
          <p:cNvGrpSpPr/>
          <p:nvPr/>
        </p:nvGrpSpPr>
        <p:grpSpPr>
          <a:xfrm>
            <a:off x="1997998" y="777195"/>
            <a:ext cx="5837426" cy="2469094"/>
            <a:chOff x="1997998" y="777195"/>
            <a:chExt cx="5837426" cy="2469094"/>
          </a:xfrm>
        </p:grpSpPr>
        <p:pic>
          <p:nvPicPr>
            <p:cNvPr id="11" name="图片 10">
              <a:extLst>
                <a:ext uri="{FF2B5EF4-FFF2-40B4-BE49-F238E27FC236}">
                  <a16:creationId xmlns:a16="http://schemas.microsoft.com/office/drawing/2014/main" id="{D8F7A40F-DFED-4184-ACEB-8FEFAEE68F0A}"/>
                </a:ext>
              </a:extLst>
            </p:cNvPr>
            <p:cNvPicPr>
              <a:picLocks noChangeAspect="1"/>
            </p:cNvPicPr>
            <p:nvPr/>
          </p:nvPicPr>
          <p:blipFill>
            <a:blip r:embed="rId2"/>
            <a:stretch>
              <a:fillRect/>
            </a:stretch>
          </p:blipFill>
          <p:spPr>
            <a:xfrm>
              <a:off x="1997998" y="777195"/>
              <a:ext cx="5837426" cy="2469094"/>
            </a:xfrm>
            <a:prstGeom prst="rect">
              <a:avLst/>
            </a:prstGeom>
          </p:spPr>
        </p:pic>
        <p:sp>
          <p:nvSpPr>
            <p:cNvPr id="9" name="弧形 8">
              <a:extLst>
                <a:ext uri="{FF2B5EF4-FFF2-40B4-BE49-F238E27FC236}">
                  <a16:creationId xmlns:a16="http://schemas.microsoft.com/office/drawing/2014/main" id="{577ED3C7-B558-4919-B9A3-160776EDF874}"/>
                </a:ext>
              </a:extLst>
            </p:cNvPr>
            <p:cNvSpPr/>
            <p:nvPr/>
          </p:nvSpPr>
          <p:spPr>
            <a:xfrm rot="13544270">
              <a:off x="4578091" y="938632"/>
              <a:ext cx="1896377" cy="2088994"/>
            </a:xfrm>
            <a:prstGeom prst="arc">
              <a:avLst>
                <a:gd name="adj1" fmla="val 16581235"/>
                <a:gd name="adj2" fmla="val 21259742"/>
              </a:avLst>
            </a:prstGeom>
            <a:ln w="25400">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a:extLst>
                <a:ext uri="{FF2B5EF4-FFF2-40B4-BE49-F238E27FC236}">
                  <a16:creationId xmlns:a16="http://schemas.microsoft.com/office/drawing/2014/main" id="{C346F170-19D8-4C17-9561-4B7265B590F3}"/>
                </a:ext>
              </a:extLst>
            </p:cNvPr>
            <p:cNvSpPr/>
            <p:nvPr/>
          </p:nvSpPr>
          <p:spPr>
            <a:xfrm rot="13755781">
              <a:off x="5632144" y="1211900"/>
              <a:ext cx="981750" cy="1592628"/>
            </a:xfrm>
            <a:prstGeom prst="arc">
              <a:avLst>
                <a:gd name="adj1" fmla="val 16123599"/>
                <a:gd name="adj2" fmla="val 19955534"/>
              </a:avLst>
            </a:prstGeom>
            <a:ln w="25400">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2631269702"/>
      </p:ext>
    </p:extLst>
  </p:cSld>
  <p:clrMapOvr>
    <a:masterClrMapping/>
  </p:clrMapOvr>
  <p:transition advTm="109595">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4">
            <a:extLst>
              <a:ext uri="{FF2B5EF4-FFF2-40B4-BE49-F238E27FC236}">
                <a16:creationId xmlns:a16="http://schemas.microsoft.com/office/drawing/2014/main" id="{CB4E3746-5522-45BB-B06B-5A5850470AB4}"/>
              </a:ext>
            </a:extLst>
          </p:cNvPr>
          <p:cNvSpPr/>
          <p:nvPr/>
        </p:nvSpPr>
        <p:spPr>
          <a:xfrm>
            <a:off x="5059512" y="841276"/>
            <a:ext cx="5100488" cy="48737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800">
                <a:latin typeface="微软雅黑" panose="020B0503020204020204" pitchFamily="34" charset="-122"/>
                <a:ea typeface="微软雅黑" panose="020B0503020204020204" pitchFamily="34" charset="-122"/>
              </a:rPr>
              <a:t>检查点之后</a:t>
            </a:r>
            <a:endParaRPr lang="id-ID" sz="1800" dirty="0"/>
          </a:p>
        </p:txBody>
      </p:sp>
      <p:sp>
        <p:nvSpPr>
          <p:cNvPr id="15" name="Rectangle 4">
            <a:extLst>
              <a:ext uri="{FF2B5EF4-FFF2-40B4-BE49-F238E27FC236}">
                <a16:creationId xmlns:a16="http://schemas.microsoft.com/office/drawing/2014/main" id="{82796FF7-7FF2-4B35-9422-0B6416B55534}"/>
              </a:ext>
            </a:extLst>
          </p:cNvPr>
          <p:cNvSpPr/>
          <p:nvPr/>
        </p:nvSpPr>
        <p:spPr>
          <a:xfrm>
            <a:off x="6036" y="841276"/>
            <a:ext cx="4986000" cy="48737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43011"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哪些事务日志记录进入完全备份</a:t>
            </a:r>
            <a:endParaRPr dirty="0"/>
          </a:p>
        </p:txBody>
      </p:sp>
      <p:sp>
        <p:nvSpPr>
          <p:cNvPr id="5" name="矩形 4">
            <a:extLst>
              <a:ext uri="{FF2B5EF4-FFF2-40B4-BE49-F238E27FC236}">
                <a16:creationId xmlns:a16="http://schemas.microsoft.com/office/drawing/2014/main" id="{C0CA74B8-06B6-4719-AC87-B312DEBD88C1}"/>
              </a:ext>
            </a:extLst>
          </p:cNvPr>
          <p:cNvSpPr/>
          <p:nvPr/>
        </p:nvSpPr>
        <p:spPr>
          <a:xfrm>
            <a:off x="255464" y="3145532"/>
            <a:ext cx="4752528" cy="1670073"/>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事务 </a:t>
            </a:r>
            <a:r>
              <a:rPr lang="en-US" altLang="zh-CN" sz="1400" dirty="0">
                <a:latin typeface="微软雅黑" panose="020B0503020204020204" pitchFamily="34" charset="-122"/>
                <a:ea typeface="微软雅黑" panose="020B0503020204020204" pitchFamily="34" charset="-122"/>
              </a:rPr>
              <a:t>A </a:t>
            </a:r>
            <a:r>
              <a:rPr lang="zh-CN" altLang="en-US" sz="1400" dirty="0">
                <a:latin typeface="微软雅黑" panose="020B0503020204020204" pitchFamily="34" charset="-122"/>
                <a:ea typeface="微软雅黑" panose="020B0503020204020204" pitchFamily="34" charset="-122"/>
              </a:rPr>
              <a:t>在完整备份开始之前启动，在检查点之后进行一些更改，并在备份完成之前提交。在这种情况下，完整备份包括从最新活动事务开始的所有事务日志记录。这意味着完整备份包括整个事务 </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，以及在检查点之后所做的所有更改，以便在数据库恢复过程中应用这些更改。</a:t>
            </a:r>
          </a:p>
        </p:txBody>
      </p:sp>
      <p:pic>
        <p:nvPicPr>
          <p:cNvPr id="7170" name="Picture 2" descr="最新交易">
            <a:extLst>
              <a:ext uri="{FF2B5EF4-FFF2-40B4-BE49-F238E27FC236}">
                <a16:creationId xmlns:a16="http://schemas.microsoft.com/office/drawing/2014/main" id="{28906C8B-B784-402B-A479-FDBECD44C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84" y="1437437"/>
            <a:ext cx="4752528" cy="12732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3A0E5F9-0220-41B9-B565-39F4F172F8C9}"/>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224016" y="1377832"/>
            <a:ext cx="4935984" cy="1332820"/>
          </a:xfrm>
          <a:prstGeom prst="rect">
            <a:avLst/>
          </a:prstGeom>
        </p:spPr>
      </p:pic>
      <p:sp>
        <p:nvSpPr>
          <p:cNvPr id="4" name="矩形 3">
            <a:extLst>
              <a:ext uri="{FF2B5EF4-FFF2-40B4-BE49-F238E27FC236}">
                <a16:creationId xmlns:a16="http://schemas.microsoft.com/office/drawing/2014/main" id="{A97B62AB-175C-4A57-A8CF-C288E2A57BEE}"/>
              </a:ext>
            </a:extLst>
          </p:cNvPr>
          <p:cNvSpPr/>
          <p:nvPr/>
        </p:nvSpPr>
        <p:spPr>
          <a:xfrm>
            <a:off x="5296024" y="3145532"/>
            <a:ext cx="4320480" cy="1023357"/>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事务 </a:t>
            </a:r>
            <a:r>
              <a:rPr lang="en-US" altLang="zh-CN" sz="1400" dirty="0">
                <a:latin typeface="微软雅黑" panose="020B0503020204020204" pitchFamily="34" charset="-122"/>
                <a:ea typeface="微软雅黑" panose="020B0503020204020204" pitchFamily="34" charset="-122"/>
              </a:rPr>
              <a:t>A </a:t>
            </a:r>
            <a:r>
              <a:rPr lang="zh-CN" altLang="en-US" sz="1400" dirty="0">
                <a:latin typeface="微软雅黑" panose="020B0503020204020204" pitchFamily="34" charset="-122"/>
                <a:ea typeface="微软雅黑" panose="020B0503020204020204" pitchFamily="34" charset="-122"/>
              </a:rPr>
              <a:t>在完整备份开始之前启动并提交。因此，由于事务所做的所有更改都应用于检查点，因此备份将包含在检查点之后添加的事务日志记录。</a:t>
            </a:r>
          </a:p>
        </p:txBody>
      </p:sp>
      <p:sp>
        <p:nvSpPr>
          <p:cNvPr id="2" name="矩形 1">
            <a:extLst>
              <a:ext uri="{FF2B5EF4-FFF2-40B4-BE49-F238E27FC236}">
                <a16:creationId xmlns:a16="http://schemas.microsoft.com/office/drawing/2014/main" id="{483D3581-A252-4C77-BF3B-39DC92859C46}"/>
              </a:ext>
            </a:extLst>
          </p:cNvPr>
          <p:cNvSpPr/>
          <p:nvPr/>
        </p:nvSpPr>
        <p:spPr>
          <a:xfrm>
            <a:off x="408879" y="2155875"/>
            <a:ext cx="466794" cy="230832"/>
          </a:xfrm>
          <a:prstGeom prst="rect">
            <a:avLst/>
          </a:prstGeom>
        </p:spPr>
        <p:txBody>
          <a:bodyPr wrap="none">
            <a:spAutoFit/>
          </a:bodyPr>
          <a:lstStyle/>
          <a:p>
            <a:r>
              <a:rPr lang="en-US" altLang="zh-CN" sz="900" dirty="0"/>
              <a:t>begin</a:t>
            </a:r>
            <a:endParaRPr lang="zh-CN" altLang="en-US" sz="900" dirty="0"/>
          </a:p>
        </p:txBody>
      </p:sp>
      <p:sp>
        <p:nvSpPr>
          <p:cNvPr id="10" name="矩形 9">
            <a:extLst>
              <a:ext uri="{FF2B5EF4-FFF2-40B4-BE49-F238E27FC236}">
                <a16:creationId xmlns:a16="http://schemas.microsoft.com/office/drawing/2014/main" id="{3F950117-3709-4AB2-8E61-9D6011A4CA32}"/>
              </a:ext>
            </a:extLst>
          </p:cNvPr>
          <p:cNvSpPr/>
          <p:nvPr/>
        </p:nvSpPr>
        <p:spPr>
          <a:xfrm>
            <a:off x="3567832" y="2074044"/>
            <a:ext cx="377026" cy="230832"/>
          </a:xfrm>
          <a:prstGeom prst="rect">
            <a:avLst/>
          </a:prstGeom>
        </p:spPr>
        <p:txBody>
          <a:bodyPr wrap="none">
            <a:spAutoFit/>
          </a:bodyPr>
          <a:lstStyle/>
          <a:p>
            <a:r>
              <a:rPr lang="en-US" altLang="zh-CN" sz="900" dirty="0"/>
              <a:t>end</a:t>
            </a:r>
            <a:endParaRPr lang="zh-CN" altLang="en-US" sz="900" dirty="0"/>
          </a:p>
        </p:txBody>
      </p:sp>
      <p:sp>
        <p:nvSpPr>
          <p:cNvPr id="11" name="矩形 10">
            <a:extLst>
              <a:ext uri="{FF2B5EF4-FFF2-40B4-BE49-F238E27FC236}">
                <a16:creationId xmlns:a16="http://schemas.microsoft.com/office/drawing/2014/main" id="{7A56183D-2F3C-4BC5-8519-E173481806EC}"/>
              </a:ext>
            </a:extLst>
          </p:cNvPr>
          <p:cNvSpPr/>
          <p:nvPr/>
        </p:nvSpPr>
        <p:spPr>
          <a:xfrm>
            <a:off x="5328294" y="2155875"/>
            <a:ext cx="466794" cy="230832"/>
          </a:xfrm>
          <a:prstGeom prst="rect">
            <a:avLst/>
          </a:prstGeom>
        </p:spPr>
        <p:txBody>
          <a:bodyPr wrap="none">
            <a:spAutoFit/>
          </a:bodyPr>
          <a:lstStyle/>
          <a:p>
            <a:r>
              <a:rPr lang="en-US" altLang="zh-CN" sz="900" dirty="0"/>
              <a:t>begin</a:t>
            </a:r>
            <a:endParaRPr lang="zh-CN" altLang="en-US" sz="900" dirty="0"/>
          </a:p>
        </p:txBody>
      </p:sp>
      <p:sp>
        <p:nvSpPr>
          <p:cNvPr id="12" name="矩形 11">
            <a:extLst>
              <a:ext uri="{FF2B5EF4-FFF2-40B4-BE49-F238E27FC236}">
                <a16:creationId xmlns:a16="http://schemas.microsoft.com/office/drawing/2014/main" id="{20DDC7AC-D7AB-4F6A-9C26-0335610255F1}"/>
              </a:ext>
            </a:extLst>
          </p:cNvPr>
          <p:cNvSpPr/>
          <p:nvPr/>
        </p:nvSpPr>
        <p:spPr>
          <a:xfrm>
            <a:off x="6051812" y="2136036"/>
            <a:ext cx="377026" cy="230832"/>
          </a:xfrm>
          <a:prstGeom prst="rect">
            <a:avLst/>
          </a:prstGeom>
        </p:spPr>
        <p:txBody>
          <a:bodyPr wrap="none">
            <a:spAutoFit/>
          </a:bodyPr>
          <a:lstStyle/>
          <a:p>
            <a:r>
              <a:rPr lang="en-US" altLang="zh-CN" sz="900" dirty="0"/>
              <a:t>end</a:t>
            </a:r>
            <a:endParaRPr lang="zh-CN" altLang="en-US" sz="900" dirty="0"/>
          </a:p>
        </p:txBody>
      </p:sp>
    </p:spTree>
    <p:extLst>
      <p:ext uri="{BB962C8B-B14F-4D97-AF65-F5344CB8AC3E}">
        <p14:creationId xmlns:p14="http://schemas.microsoft.com/office/powerpoint/2010/main" val="3327227167"/>
      </p:ext>
    </p:extLst>
  </p:cSld>
  <p:clrMapOvr>
    <a:masterClrMapping/>
  </p:clrMapOvr>
  <p:transition advTm="109595">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检查点日志处理</a:t>
            </a:r>
            <a:endParaRPr dirty="0"/>
          </a:p>
        </p:txBody>
      </p:sp>
      <p:sp>
        <p:nvSpPr>
          <p:cNvPr id="6" name="矩形 5">
            <a:extLst>
              <a:ext uri="{FF2B5EF4-FFF2-40B4-BE49-F238E27FC236}">
                <a16:creationId xmlns:a16="http://schemas.microsoft.com/office/drawing/2014/main" id="{4446F1E3-4688-4975-B356-CAACF9BCBD4F}"/>
              </a:ext>
            </a:extLst>
          </p:cNvPr>
          <p:cNvSpPr/>
          <p:nvPr/>
        </p:nvSpPr>
        <p:spPr>
          <a:xfrm>
            <a:off x="582248" y="3710838"/>
            <a:ext cx="9073008" cy="1670073"/>
          </a:xfrm>
          <a:prstGeom prst="rect">
            <a:avLst/>
          </a:prstGeom>
        </p:spPr>
        <p:txBody>
          <a:bodyPr wrap="square">
            <a:spAutoFit/>
          </a:bodyPr>
          <a:lstStyle/>
          <a:p>
            <a:pPr marL="342900" indent="-342900">
              <a:lnSpc>
                <a:spcPct val="150000"/>
              </a:lnSpc>
              <a:buFont typeface="+mj-ea"/>
              <a:buAutoNum type="circleNumDbPlain"/>
            </a:pPr>
            <a:r>
              <a:rPr lang="zh-CN" altLang="en-US" sz="1400" dirty="0">
                <a:latin typeface="微软雅黑" panose="020B0503020204020204" pitchFamily="34" charset="-122"/>
                <a:ea typeface="微软雅黑" panose="020B0503020204020204" pitchFamily="34" charset="-122"/>
              </a:rPr>
              <a:t>检查点发生后，虚拟日志文件 </a:t>
            </a: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和 </a:t>
            </a:r>
            <a:r>
              <a:rPr lang="en-US" altLang="zh-CN" sz="1400" dirty="0">
                <a:latin typeface="微软雅黑" panose="020B0503020204020204" pitchFamily="34" charset="-122"/>
                <a:ea typeface="微软雅黑" panose="020B0503020204020204" pitchFamily="34" charset="-122"/>
              </a:rPr>
              <a:t>2 </a:t>
            </a:r>
            <a:r>
              <a:rPr lang="zh-CN" altLang="en-US" sz="1400" dirty="0">
                <a:latin typeface="微软雅黑" panose="020B0503020204020204" pitchFamily="34" charset="-122"/>
                <a:ea typeface="微软雅黑" panose="020B0503020204020204" pitchFamily="34" charset="-122"/>
              </a:rPr>
              <a:t>将不再使用，因为事务 </a:t>
            </a:r>
            <a:r>
              <a:rPr lang="en-US" altLang="zh-CN" sz="1400" dirty="0">
                <a:latin typeface="微软雅黑" panose="020B0503020204020204" pitchFamily="34" charset="-122"/>
                <a:ea typeface="微软雅黑" panose="020B0503020204020204" pitchFamily="34" charset="-122"/>
              </a:rPr>
              <a:t>11 </a:t>
            </a:r>
            <a:r>
              <a:rPr lang="zh-CN" altLang="en-US" sz="1400" dirty="0">
                <a:latin typeface="微软雅黑" panose="020B0503020204020204" pitchFamily="34" charset="-122"/>
                <a:ea typeface="微软雅黑" panose="020B0503020204020204" pitchFamily="34" charset="-122"/>
              </a:rPr>
              <a:t>和 </a:t>
            </a:r>
            <a:r>
              <a:rPr lang="en-US" altLang="zh-CN" sz="1400" dirty="0">
                <a:latin typeface="微软雅黑" panose="020B0503020204020204" pitchFamily="34" charset="-122"/>
                <a:ea typeface="微软雅黑" panose="020B0503020204020204" pitchFamily="34" charset="-122"/>
              </a:rPr>
              <a:t>12 </a:t>
            </a:r>
            <a:r>
              <a:rPr lang="zh-CN" altLang="en-US" sz="1400" dirty="0">
                <a:latin typeface="微软雅黑" panose="020B0503020204020204" pitchFamily="34" charset="-122"/>
                <a:ea typeface="微软雅黑" panose="020B0503020204020204" pitchFamily="34" charset="-122"/>
              </a:rPr>
              <a:t>已提交。</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400" dirty="0">
                <a:latin typeface="微软雅黑" panose="020B0503020204020204" pitchFamily="34" charset="-122"/>
                <a:ea typeface="微软雅黑" panose="020B0503020204020204" pitchFamily="34" charset="-122"/>
              </a:rPr>
              <a:t>将虚拟日志文件 </a:t>
            </a: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和 </a:t>
            </a:r>
            <a:r>
              <a:rPr lang="en-US" altLang="zh-CN" sz="1400" dirty="0">
                <a:latin typeface="微软雅黑" panose="020B0503020204020204" pitchFamily="34" charset="-122"/>
                <a:ea typeface="微软雅黑" panose="020B0503020204020204" pitchFamily="34" charset="-122"/>
              </a:rPr>
              <a:t>2 </a:t>
            </a:r>
            <a:r>
              <a:rPr lang="zh-CN" altLang="en-US" sz="1400" dirty="0">
                <a:latin typeface="微软雅黑" panose="020B0503020204020204" pitchFamily="34" charset="-122"/>
                <a:ea typeface="微软雅黑" panose="020B0503020204020204" pitchFamily="34" charset="-122"/>
              </a:rPr>
              <a:t>标记为可重用。此过程称为截断事务日志。所有已提交的事务已被截断，但事务日志的物理大小保持不变。</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400" dirty="0">
                <a:latin typeface="微软雅黑" panose="020B0503020204020204" pitchFamily="34" charset="-122"/>
                <a:ea typeface="微软雅黑" panose="020B0503020204020204" pitchFamily="34" charset="-122"/>
              </a:rPr>
              <a:t>如果需要使事务日志文件更小，请打开</a:t>
            </a:r>
            <a:r>
              <a:rPr lang="en-US" altLang="zh-CN" sz="1400" dirty="0">
                <a:latin typeface="微软雅黑" panose="020B0503020204020204" pitchFamily="34" charset="-122"/>
                <a:ea typeface="微软雅黑" panose="020B0503020204020204" pitchFamily="34" charset="-122"/>
              </a:rPr>
              <a:t>AUTO_SHRINK</a:t>
            </a:r>
            <a:r>
              <a:rPr lang="zh-CN" altLang="en-US" sz="1400" dirty="0">
                <a:latin typeface="微软雅黑" panose="020B0503020204020204" pitchFamily="34" charset="-122"/>
                <a:ea typeface="微软雅黑" panose="020B0503020204020204" pitchFamily="34" charset="-122"/>
              </a:rPr>
              <a:t>选项：</a:t>
            </a:r>
            <a:r>
              <a:rPr lang="en-US" altLang="zh-CN" sz="1400" dirty="0">
                <a:latin typeface="微软雅黑" panose="020B0503020204020204" pitchFamily="34" charset="-122"/>
                <a:ea typeface="微软雅黑" panose="020B0503020204020204" pitchFamily="34" charset="-122"/>
              </a:rPr>
              <a:t>ALTER DATABASE </a:t>
            </a:r>
            <a:r>
              <a:rPr lang="en-US" altLang="zh-CN" sz="1400" dirty="0" err="1">
                <a:latin typeface="微软雅黑" panose="020B0503020204020204" pitchFamily="34" charset="-122"/>
                <a:ea typeface="微软雅黑" panose="020B0503020204020204" pitchFamily="34" charset="-122"/>
              </a:rPr>
              <a:t>your_database</a:t>
            </a:r>
            <a:r>
              <a:rPr lang="en-US" altLang="zh-CN" sz="1400" dirty="0">
                <a:latin typeface="微软雅黑" panose="020B0503020204020204" pitchFamily="34" charset="-122"/>
                <a:ea typeface="微软雅黑" panose="020B0503020204020204" pitchFamily="34" charset="-122"/>
              </a:rPr>
              <a:t> SET AUTO_SHRINK ON</a:t>
            </a:r>
          </a:p>
        </p:txBody>
      </p:sp>
      <p:pic>
        <p:nvPicPr>
          <p:cNvPr id="9218" name="Picture 2" descr="Transaction Log Checkpoint">
            <a:extLst>
              <a:ext uri="{FF2B5EF4-FFF2-40B4-BE49-F238E27FC236}">
                <a16:creationId xmlns:a16="http://schemas.microsoft.com/office/drawing/2014/main" id="{EC04A53E-2EB2-4C73-8915-BDF9E0DAE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648" y="739295"/>
            <a:ext cx="61722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681E14DA-05F8-4B73-8FCF-48DF8930DE23}"/>
              </a:ext>
            </a:extLst>
          </p:cNvPr>
          <p:cNvSpPr/>
          <p:nvPr/>
        </p:nvSpPr>
        <p:spPr>
          <a:xfrm>
            <a:off x="6736184" y="2353444"/>
            <a:ext cx="954107" cy="400110"/>
          </a:xfrm>
          <a:prstGeom prst="rect">
            <a:avLst/>
          </a:prstGeom>
        </p:spPr>
        <p:txBody>
          <a:bodyPr wrap="non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可重用</a:t>
            </a:r>
            <a:endParaRPr lang="zh-CN" altLang="en-US" sz="2000" dirty="0">
              <a:solidFill>
                <a:srgbClr val="FF0000"/>
              </a:solidFill>
            </a:endParaRPr>
          </a:p>
        </p:txBody>
      </p:sp>
      <p:sp>
        <p:nvSpPr>
          <p:cNvPr id="7" name="矩形 6">
            <a:extLst>
              <a:ext uri="{FF2B5EF4-FFF2-40B4-BE49-F238E27FC236}">
                <a16:creationId xmlns:a16="http://schemas.microsoft.com/office/drawing/2014/main" id="{1BE6B77C-21DA-4CFA-A750-BE3AF07DECEF}"/>
              </a:ext>
            </a:extLst>
          </p:cNvPr>
          <p:cNvSpPr/>
          <p:nvPr/>
        </p:nvSpPr>
        <p:spPr>
          <a:xfrm>
            <a:off x="6736184" y="3053652"/>
            <a:ext cx="954107" cy="400110"/>
          </a:xfrm>
          <a:prstGeom prst="rect">
            <a:avLst/>
          </a:prstGeom>
        </p:spPr>
        <p:txBody>
          <a:bodyPr wrap="non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可重用</a:t>
            </a:r>
            <a:endParaRPr lang="zh-CN" altLang="en-US" sz="2000" dirty="0">
              <a:solidFill>
                <a:srgbClr val="FF0000"/>
              </a:solidFill>
            </a:endParaRPr>
          </a:p>
        </p:txBody>
      </p:sp>
    </p:spTree>
    <p:extLst>
      <p:ext uri="{BB962C8B-B14F-4D97-AF65-F5344CB8AC3E}">
        <p14:creationId xmlns:p14="http://schemas.microsoft.com/office/powerpoint/2010/main" val="928112645"/>
      </p:ext>
    </p:extLst>
  </p:cSld>
  <p:clrMapOvr>
    <a:masterClrMapping/>
  </p:clrMapOvr>
  <p:transition advTm="109595">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检查点（</a:t>
            </a:r>
            <a:r>
              <a:rPr lang="en-US" altLang="zh-CN" dirty="0"/>
              <a:t>checkpoint</a:t>
            </a:r>
            <a:r>
              <a:rPr lang="zh-CN" altLang="en-US" dirty="0"/>
              <a:t>）主要工作内容</a:t>
            </a:r>
            <a:endParaRPr dirty="0"/>
          </a:p>
        </p:txBody>
      </p:sp>
      <p:sp>
        <p:nvSpPr>
          <p:cNvPr id="69635" name="Rectangle 3"/>
          <p:cNvSpPr>
            <a:spLocks noGrp="1" noChangeArrowheads="1"/>
          </p:cNvSpPr>
          <p:nvPr>
            <p:ph sz="quarter" idx="10"/>
          </p:nvPr>
        </p:nvSpPr>
        <p:spPr>
          <a:xfrm>
            <a:off x="687513" y="769938"/>
            <a:ext cx="9001000" cy="1889149"/>
          </a:xfrm>
          <a:ln>
            <a:prstDash val="dash"/>
            <a:miter lim="800000"/>
            <a:headEnd/>
            <a:tailEnd/>
          </a:ln>
        </p:spPr>
        <p:txBody>
          <a:bodyPr lIns="79228" tIns="39613" rIns="79228" bIns="39613">
            <a:spAutoFit/>
          </a:bodyPr>
          <a:lstStyle/>
          <a:p>
            <a:pPr marL="507995" indent="-507995" defTabSz="792269" eaLnBrk="1" hangingPunct="1">
              <a:lnSpc>
                <a:spcPts val="2778"/>
              </a:lnSpc>
              <a:spcAft>
                <a:spcPts val="520"/>
              </a:spcAft>
              <a:buFont typeface="+mj-ea"/>
              <a:buAutoNum type="circleNumDbPlain"/>
              <a:defRPr/>
            </a:pPr>
            <a:r>
              <a:rPr lang="zh-CN" altLang="en-US" dirty="0">
                <a:solidFill>
                  <a:schemeClr val="tx1"/>
                </a:solidFill>
              </a:rPr>
              <a:t>将当前日志缓冲区中的所有日志记录写入磁盘的日志文件上。</a:t>
            </a:r>
          </a:p>
          <a:p>
            <a:pPr marL="507995" indent="-507995" defTabSz="792269" eaLnBrk="1" hangingPunct="1">
              <a:lnSpc>
                <a:spcPts val="2778"/>
              </a:lnSpc>
              <a:spcAft>
                <a:spcPts val="520"/>
              </a:spcAft>
              <a:buFont typeface="+mj-ea"/>
              <a:buAutoNum type="circleNumDbPlain"/>
              <a:defRPr/>
            </a:pPr>
            <a:r>
              <a:rPr lang="zh-CN" altLang="en-US" dirty="0">
                <a:solidFill>
                  <a:schemeClr val="tx1"/>
                </a:solidFill>
              </a:rPr>
              <a:t>在日志文件中写入一个</a:t>
            </a:r>
            <a:r>
              <a:rPr lang="zh-CN" altLang="en-US" dirty="0">
                <a:solidFill>
                  <a:srgbClr val="FF0000"/>
                </a:solidFill>
              </a:rPr>
              <a:t>检查点记录</a:t>
            </a:r>
            <a:r>
              <a:rPr lang="zh-CN" altLang="en-US" dirty="0">
                <a:solidFill>
                  <a:schemeClr val="tx1"/>
                </a:solidFill>
              </a:rPr>
              <a:t>（</a:t>
            </a:r>
            <a:r>
              <a:rPr lang="zh-CN" altLang="en-US" dirty="0">
                <a:solidFill>
                  <a:srgbClr val="FFC000"/>
                </a:solidFill>
              </a:rPr>
              <a:t>定时或者事件触发</a:t>
            </a:r>
            <a:r>
              <a:rPr lang="zh-CN" altLang="en-US" dirty="0">
                <a:solidFill>
                  <a:schemeClr val="tx1"/>
                </a:solidFill>
              </a:rPr>
              <a:t>）。</a:t>
            </a:r>
          </a:p>
          <a:p>
            <a:pPr marL="507995" indent="-507995" defTabSz="792269" eaLnBrk="1" hangingPunct="1">
              <a:lnSpc>
                <a:spcPts val="2778"/>
              </a:lnSpc>
              <a:spcAft>
                <a:spcPts val="520"/>
              </a:spcAft>
              <a:buFont typeface="+mj-ea"/>
              <a:buAutoNum type="circleNumDbPlain"/>
              <a:defRPr/>
            </a:pPr>
            <a:r>
              <a:rPr lang="zh-CN" altLang="en-US" dirty="0">
                <a:solidFill>
                  <a:schemeClr val="tx1"/>
                </a:solidFill>
              </a:rPr>
              <a:t>将当前数据缓冲区的所有数据记录写入磁盘的数据库中。</a:t>
            </a:r>
          </a:p>
          <a:p>
            <a:pPr marL="507995" indent="-507995" defTabSz="792269" eaLnBrk="1" hangingPunct="1">
              <a:lnSpc>
                <a:spcPts val="2778"/>
              </a:lnSpc>
              <a:spcAft>
                <a:spcPts val="520"/>
              </a:spcAft>
              <a:buFont typeface="+mj-ea"/>
              <a:buAutoNum type="circleNumDbPlain"/>
              <a:defRPr/>
            </a:pPr>
            <a:r>
              <a:rPr lang="zh-CN" altLang="en-US" dirty="0">
                <a:solidFill>
                  <a:schemeClr val="tx1"/>
                </a:solidFill>
                <a:highlight>
                  <a:srgbClr val="FFFF00"/>
                </a:highlight>
              </a:rPr>
              <a:t>把检查点记录在日志文件中的地址写入一个</a:t>
            </a:r>
            <a:r>
              <a:rPr lang="zh-CN" altLang="en-US" dirty="0">
                <a:solidFill>
                  <a:srgbClr val="FF0000"/>
                </a:solidFill>
                <a:highlight>
                  <a:srgbClr val="FFFF00"/>
                </a:highlight>
              </a:rPr>
              <a:t>重新开始文件</a:t>
            </a:r>
            <a:r>
              <a:rPr lang="zh-CN" altLang="en-US" dirty="0">
                <a:solidFill>
                  <a:schemeClr val="tx1"/>
                </a:solidFill>
                <a:highlight>
                  <a:srgbClr val="FFFF00"/>
                </a:highlight>
              </a:rPr>
              <a:t>。</a:t>
            </a:r>
          </a:p>
        </p:txBody>
      </p:sp>
      <p:pic>
        <p:nvPicPr>
          <p:cNvPr id="4" name="图片 3">
            <a:extLst>
              <a:ext uri="{FF2B5EF4-FFF2-40B4-BE49-F238E27FC236}">
                <a16:creationId xmlns:a16="http://schemas.microsoft.com/office/drawing/2014/main" id="{C79923E0-3EEB-40C9-9F95-13504BF7DD04}"/>
              </a:ext>
            </a:extLst>
          </p:cNvPr>
          <p:cNvPicPr>
            <a:picLocks noChangeAspect="1"/>
          </p:cNvPicPr>
          <p:nvPr/>
        </p:nvPicPr>
        <p:blipFill>
          <a:blip r:embed="rId2"/>
          <a:stretch>
            <a:fillRect/>
          </a:stretch>
        </p:blipFill>
        <p:spPr>
          <a:xfrm>
            <a:off x="2487712" y="2929508"/>
            <a:ext cx="5768840" cy="250719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利用检查点的恢复策略</a:t>
            </a:r>
          </a:p>
        </p:txBody>
      </p:sp>
      <p:sp>
        <p:nvSpPr>
          <p:cNvPr id="87046" name="Freeform 7"/>
          <p:cNvSpPr>
            <a:spLocks/>
          </p:cNvSpPr>
          <p:nvPr/>
        </p:nvSpPr>
        <p:spPr bwMode="auto">
          <a:xfrm>
            <a:off x="1928652" y="1738069"/>
            <a:ext cx="2222500" cy="1763"/>
          </a:xfrm>
          <a:custGeom>
            <a:avLst/>
            <a:gdLst>
              <a:gd name="T0" fmla="*/ 0 w 1176"/>
              <a:gd name="T1" fmla="*/ 0 h 1"/>
              <a:gd name="T2" fmla="*/ 1176 w 1176"/>
              <a:gd name="T3" fmla="*/ 0 h 1"/>
              <a:gd name="T4" fmla="*/ 0 60000 65536"/>
              <a:gd name="T5" fmla="*/ 0 60000 65536"/>
            </a:gdLst>
            <a:ahLst/>
            <a:cxnLst>
              <a:cxn ang="T4">
                <a:pos x="T0" y="T1"/>
              </a:cxn>
              <a:cxn ang="T5">
                <a:pos x="T2" y="T3"/>
              </a:cxn>
            </a:cxnLst>
            <a:rect l="0" t="0" r="r" b="b"/>
            <a:pathLst>
              <a:path w="1176" h="1">
                <a:moveTo>
                  <a:pt x="0" y="0"/>
                </a:moveTo>
                <a:lnTo>
                  <a:pt x="1176" y="0"/>
                </a:lnTo>
              </a:path>
            </a:pathLst>
          </a:cu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a:lstStyle/>
          <a:p>
            <a:pPr eaLnBrk="1" hangingPunct="1">
              <a:defRPr/>
            </a:pPr>
            <a:endParaRPr lang="zh-CN" altLang="en-US" sz="3556"/>
          </a:p>
        </p:txBody>
      </p:sp>
      <p:sp>
        <p:nvSpPr>
          <p:cNvPr id="87048" name="Freeform 9"/>
          <p:cNvSpPr>
            <a:spLocks/>
          </p:cNvSpPr>
          <p:nvPr/>
        </p:nvSpPr>
        <p:spPr bwMode="auto">
          <a:xfrm>
            <a:off x="4128221" y="1524637"/>
            <a:ext cx="1764" cy="213431"/>
          </a:xfrm>
          <a:custGeom>
            <a:avLst/>
            <a:gdLst>
              <a:gd name="T0" fmla="*/ 0 w 1"/>
              <a:gd name="T1" fmla="*/ 0 h 120"/>
              <a:gd name="T2" fmla="*/ 0 w 1"/>
              <a:gd name="T3" fmla="*/ 120 h 120"/>
              <a:gd name="T4" fmla="*/ 0 60000 65536"/>
              <a:gd name="T5" fmla="*/ 0 60000 65536"/>
            </a:gdLst>
            <a:ahLst/>
            <a:cxnLst>
              <a:cxn ang="T4">
                <a:pos x="T0" y="T1"/>
              </a:cxn>
              <a:cxn ang="T5">
                <a:pos x="T2" y="T3"/>
              </a:cxn>
            </a:cxnLst>
            <a:rect l="0" t="0" r="r" b="b"/>
            <a:pathLst>
              <a:path w="1" h="120">
                <a:moveTo>
                  <a:pt x="0" y="0"/>
                </a:moveTo>
                <a:lnTo>
                  <a:pt x="0" y="120"/>
                </a:lnTo>
              </a:path>
            </a:pathLst>
          </a:cu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a:lstStyle/>
          <a:p>
            <a:pPr eaLnBrk="1" hangingPunct="1">
              <a:defRPr/>
            </a:pPr>
            <a:endParaRPr lang="zh-CN" altLang="en-US" sz="3556"/>
          </a:p>
        </p:txBody>
      </p:sp>
      <p:sp>
        <p:nvSpPr>
          <p:cNvPr id="87049" name="Line 10"/>
          <p:cNvSpPr>
            <a:spLocks noChangeShapeType="1"/>
          </p:cNvSpPr>
          <p:nvPr/>
        </p:nvSpPr>
        <p:spPr bwMode="auto">
          <a:xfrm>
            <a:off x="2607749" y="2281346"/>
            <a:ext cx="4624917" cy="0"/>
          </a:xfrm>
          <a:prstGeom prst="line">
            <a:avLst/>
          </a:prstGeom>
          <a:ln>
            <a:headEnd/>
            <a:tailEnd/>
          </a:ln>
        </p:spPr>
        <p:style>
          <a:lnRef idx="3">
            <a:schemeClr val="accent5"/>
          </a:lnRef>
          <a:fillRef idx="0">
            <a:schemeClr val="accent5"/>
          </a:fillRef>
          <a:effectRef idx="2">
            <a:schemeClr val="accent5"/>
          </a:effectRef>
          <a:fontRef idx="minor">
            <a:schemeClr val="tx1"/>
          </a:fontRef>
        </p:style>
        <p:txBody>
          <a:bodyPr/>
          <a:lstStyle/>
          <a:p>
            <a:pPr eaLnBrk="1" hangingPunct="1">
              <a:defRPr/>
            </a:pPr>
            <a:endParaRPr lang="zh-CN" altLang="en-US" sz="3556"/>
          </a:p>
        </p:txBody>
      </p:sp>
      <p:sp>
        <p:nvSpPr>
          <p:cNvPr id="87050" name="Line 11"/>
          <p:cNvSpPr>
            <a:spLocks noChangeShapeType="1"/>
          </p:cNvSpPr>
          <p:nvPr/>
        </p:nvSpPr>
        <p:spPr bwMode="auto">
          <a:xfrm>
            <a:off x="7232666" y="2281346"/>
            <a:ext cx="1021292" cy="0"/>
          </a:xfrm>
          <a:prstGeom prst="line">
            <a:avLst/>
          </a:prstGeom>
          <a:ln>
            <a:solidFill>
              <a:srgbClr val="FF0000"/>
            </a:solidFill>
            <a:prstDash val="sysDot"/>
            <a:headEnd/>
            <a:tailEnd/>
          </a:ln>
        </p:spPr>
        <p:style>
          <a:lnRef idx="3">
            <a:schemeClr val="accent2"/>
          </a:lnRef>
          <a:fillRef idx="0">
            <a:schemeClr val="accent2"/>
          </a:fillRef>
          <a:effectRef idx="2">
            <a:schemeClr val="accent2"/>
          </a:effectRef>
          <a:fontRef idx="minor">
            <a:schemeClr val="tx1"/>
          </a:fontRef>
        </p:style>
        <p:txBody>
          <a:bodyPr/>
          <a:lstStyle/>
          <a:p>
            <a:pPr eaLnBrk="1" hangingPunct="1">
              <a:defRPr/>
            </a:pPr>
            <a:endParaRPr lang="zh-CN" altLang="en-US" sz="3556"/>
          </a:p>
        </p:txBody>
      </p:sp>
      <p:sp>
        <p:nvSpPr>
          <p:cNvPr id="87051" name="Freeform 12"/>
          <p:cNvSpPr>
            <a:spLocks/>
          </p:cNvSpPr>
          <p:nvPr/>
        </p:nvSpPr>
        <p:spPr bwMode="auto">
          <a:xfrm>
            <a:off x="8253958" y="2126124"/>
            <a:ext cx="1763" cy="153458"/>
          </a:xfrm>
          <a:custGeom>
            <a:avLst/>
            <a:gdLst>
              <a:gd name="T0" fmla="*/ 0 w 1"/>
              <a:gd name="T1" fmla="*/ 0 h 111"/>
              <a:gd name="T2" fmla="*/ 0 w 1"/>
              <a:gd name="T3" fmla="*/ 24 h 111"/>
              <a:gd name="T4" fmla="*/ 0 60000 65536"/>
              <a:gd name="T5" fmla="*/ 0 60000 65536"/>
            </a:gdLst>
            <a:ahLst/>
            <a:cxnLst>
              <a:cxn ang="T4">
                <a:pos x="T0" y="T1"/>
              </a:cxn>
              <a:cxn ang="T5">
                <a:pos x="T2" y="T3"/>
              </a:cxn>
            </a:cxnLst>
            <a:rect l="0" t="0" r="r" b="b"/>
            <a:pathLst>
              <a:path w="1" h="111">
                <a:moveTo>
                  <a:pt x="0" y="0"/>
                </a:moveTo>
                <a:lnTo>
                  <a:pt x="0" y="111"/>
                </a:lnTo>
              </a:path>
            </a:pathLst>
          </a:custGeom>
          <a:ln>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a:lstStyle/>
          <a:p>
            <a:pPr eaLnBrk="1" hangingPunct="1">
              <a:defRPr/>
            </a:pPr>
            <a:endParaRPr lang="zh-CN" altLang="en-US" sz="3556"/>
          </a:p>
        </p:txBody>
      </p:sp>
      <p:sp>
        <p:nvSpPr>
          <p:cNvPr id="87052" name="Line 13"/>
          <p:cNvSpPr>
            <a:spLocks noChangeShapeType="1"/>
          </p:cNvSpPr>
          <p:nvPr/>
        </p:nvSpPr>
        <p:spPr bwMode="auto">
          <a:xfrm>
            <a:off x="2611276" y="2119068"/>
            <a:ext cx="0" cy="167569"/>
          </a:xfrm>
          <a:prstGeom prst="line">
            <a:avLst/>
          </a:prstGeom>
          <a:ln>
            <a:headEnd/>
            <a:tailEnd/>
          </a:ln>
        </p:spPr>
        <p:style>
          <a:lnRef idx="3">
            <a:schemeClr val="accent5"/>
          </a:lnRef>
          <a:fillRef idx="0">
            <a:schemeClr val="accent5"/>
          </a:fillRef>
          <a:effectRef idx="2">
            <a:schemeClr val="accent5"/>
          </a:effectRef>
          <a:fontRef idx="minor">
            <a:schemeClr val="tx1"/>
          </a:fontRef>
        </p:style>
        <p:txBody>
          <a:bodyPr/>
          <a:lstStyle/>
          <a:p>
            <a:pPr eaLnBrk="1" hangingPunct="1">
              <a:defRPr/>
            </a:pPr>
            <a:endParaRPr lang="zh-CN" altLang="en-US" sz="3556"/>
          </a:p>
        </p:txBody>
      </p:sp>
      <p:sp>
        <p:nvSpPr>
          <p:cNvPr id="87054" name="Freeform 15"/>
          <p:cNvSpPr>
            <a:spLocks/>
          </p:cNvSpPr>
          <p:nvPr/>
        </p:nvSpPr>
        <p:spPr bwMode="auto">
          <a:xfrm>
            <a:off x="3854819" y="2724082"/>
            <a:ext cx="3528" cy="158750"/>
          </a:xfrm>
          <a:custGeom>
            <a:avLst/>
            <a:gdLst>
              <a:gd name="T0" fmla="*/ 0 w 4"/>
              <a:gd name="T1" fmla="*/ 0 h 115"/>
              <a:gd name="T2" fmla="*/ 0 w 4"/>
              <a:gd name="T3" fmla="*/ 25 h 115"/>
              <a:gd name="T4" fmla="*/ 0 60000 65536"/>
              <a:gd name="T5" fmla="*/ 0 60000 65536"/>
            </a:gdLst>
            <a:ahLst/>
            <a:cxnLst>
              <a:cxn ang="T4">
                <a:pos x="T0" y="T1"/>
              </a:cxn>
              <a:cxn ang="T5">
                <a:pos x="T2" y="T3"/>
              </a:cxn>
            </a:cxnLst>
            <a:rect l="0" t="0" r="r" b="b"/>
            <a:pathLst>
              <a:path w="4" h="115">
                <a:moveTo>
                  <a:pt x="4" y="0"/>
                </a:moveTo>
                <a:lnTo>
                  <a:pt x="0" y="115"/>
                </a:lnTo>
              </a:path>
            </a:pathLst>
          </a:custGeom>
          <a:ln>
            <a:solidFill>
              <a:srgbClr val="00B05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a:lstStyle/>
          <a:p>
            <a:pPr eaLnBrk="1" hangingPunct="1">
              <a:defRPr/>
            </a:pPr>
            <a:endParaRPr lang="zh-CN" altLang="en-US" sz="3556"/>
          </a:p>
        </p:txBody>
      </p:sp>
      <p:sp>
        <p:nvSpPr>
          <p:cNvPr id="87055" name="Freeform 16"/>
          <p:cNvSpPr>
            <a:spLocks/>
          </p:cNvSpPr>
          <p:nvPr/>
        </p:nvSpPr>
        <p:spPr bwMode="auto">
          <a:xfrm>
            <a:off x="5832138" y="2750541"/>
            <a:ext cx="1764" cy="132291"/>
          </a:xfrm>
          <a:custGeom>
            <a:avLst/>
            <a:gdLst>
              <a:gd name="T0" fmla="*/ 0 w 1"/>
              <a:gd name="T1" fmla="*/ 0 h 95"/>
              <a:gd name="T2" fmla="*/ 1 w 1"/>
              <a:gd name="T3" fmla="*/ 21 h 95"/>
              <a:gd name="T4" fmla="*/ 0 60000 65536"/>
              <a:gd name="T5" fmla="*/ 0 60000 65536"/>
            </a:gdLst>
            <a:ahLst/>
            <a:cxnLst>
              <a:cxn ang="T4">
                <a:pos x="T0" y="T1"/>
              </a:cxn>
              <a:cxn ang="T5">
                <a:pos x="T2" y="T3"/>
              </a:cxn>
            </a:cxnLst>
            <a:rect l="0" t="0" r="r" b="b"/>
            <a:pathLst>
              <a:path w="1" h="95">
                <a:moveTo>
                  <a:pt x="0" y="0"/>
                </a:moveTo>
                <a:lnTo>
                  <a:pt x="1" y="95"/>
                </a:lnTo>
              </a:path>
            </a:pathLst>
          </a:custGeom>
          <a:ln>
            <a:solidFill>
              <a:srgbClr val="00B05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a:lstStyle/>
          <a:p>
            <a:pPr eaLnBrk="1" hangingPunct="1">
              <a:defRPr/>
            </a:pPr>
            <a:endParaRPr lang="zh-CN" altLang="en-US" sz="3556"/>
          </a:p>
        </p:txBody>
      </p:sp>
      <p:sp>
        <p:nvSpPr>
          <p:cNvPr id="87056" name="Line 17"/>
          <p:cNvSpPr>
            <a:spLocks noChangeShapeType="1"/>
          </p:cNvSpPr>
          <p:nvPr/>
        </p:nvSpPr>
        <p:spPr bwMode="auto">
          <a:xfrm>
            <a:off x="4694430" y="3417857"/>
            <a:ext cx="2543528" cy="0"/>
          </a:xfrm>
          <a:prstGeom prst="line">
            <a:avLst/>
          </a:prstGeom>
          <a:ln>
            <a:solidFill>
              <a:srgbClr val="FF0000"/>
            </a:solidFill>
            <a:headEnd/>
            <a:tailEn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sz="3556"/>
          </a:p>
        </p:txBody>
      </p:sp>
      <p:sp>
        <p:nvSpPr>
          <p:cNvPr id="87057" name="Line 18"/>
          <p:cNvSpPr>
            <a:spLocks noChangeShapeType="1"/>
          </p:cNvSpPr>
          <p:nvPr/>
        </p:nvSpPr>
        <p:spPr bwMode="auto">
          <a:xfrm>
            <a:off x="4694430" y="3253817"/>
            <a:ext cx="0" cy="164041"/>
          </a:xfrm>
          <a:prstGeom prst="line">
            <a:avLst/>
          </a:prstGeom>
          <a:ln>
            <a:solidFill>
              <a:srgbClr val="FF0000"/>
            </a:solidFill>
            <a:headEnd/>
            <a:tailEn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sz="3556"/>
          </a:p>
        </p:txBody>
      </p:sp>
      <p:sp>
        <p:nvSpPr>
          <p:cNvPr id="87058" name="Freeform 19"/>
          <p:cNvSpPr>
            <a:spLocks/>
          </p:cNvSpPr>
          <p:nvPr/>
        </p:nvSpPr>
        <p:spPr bwMode="auto">
          <a:xfrm>
            <a:off x="7865902" y="3280274"/>
            <a:ext cx="0" cy="132292"/>
          </a:xfrm>
          <a:custGeom>
            <a:avLst/>
            <a:gdLst>
              <a:gd name="T0" fmla="*/ 0 w 1"/>
              <a:gd name="T1" fmla="*/ 0 h 97"/>
              <a:gd name="T2" fmla="*/ 0 w 1"/>
              <a:gd name="T3" fmla="*/ 21 h 97"/>
              <a:gd name="T4" fmla="*/ 0 60000 65536"/>
              <a:gd name="T5" fmla="*/ 0 60000 65536"/>
            </a:gdLst>
            <a:ahLst/>
            <a:cxnLst>
              <a:cxn ang="T4">
                <a:pos x="T0" y="T1"/>
              </a:cxn>
              <a:cxn ang="T5">
                <a:pos x="T2" y="T3"/>
              </a:cxn>
            </a:cxnLst>
            <a:rect l="0" t="0" r="r" b="b"/>
            <a:pathLst>
              <a:path w="1" h="97">
                <a:moveTo>
                  <a:pt x="0" y="0"/>
                </a:moveTo>
                <a:lnTo>
                  <a:pt x="0" y="97"/>
                </a:lnTo>
              </a:path>
            </a:pathLst>
          </a:custGeom>
          <a:ln>
            <a:solidFill>
              <a:srgbClr val="FF0000"/>
            </a:solidFill>
            <a:headEnd/>
            <a:tailEn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sz="3556"/>
          </a:p>
        </p:txBody>
      </p:sp>
      <p:sp>
        <p:nvSpPr>
          <p:cNvPr id="87059" name="Line 20"/>
          <p:cNvSpPr>
            <a:spLocks noChangeShapeType="1"/>
          </p:cNvSpPr>
          <p:nvPr/>
        </p:nvSpPr>
        <p:spPr bwMode="auto">
          <a:xfrm>
            <a:off x="7303221" y="3412566"/>
            <a:ext cx="562681" cy="0"/>
          </a:xfrm>
          <a:prstGeom prst="line">
            <a:avLst/>
          </a:prstGeom>
          <a:ln>
            <a:solidFill>
              <a:srgbClr val="FF0000"/>
            </a:solidFill>
            <a:prstDash val="sysDot"/>
            <a:headEnd/>
            <a:tailEn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sz="3556"/>
          </a:p>
        </p:txBody>
      </p:sp>
      <p:sp>
        <p:nvSpPr>
          <p:cNvPr id="77843" name="Text Box 23"/>
          <p:cNvSpPr txBox="1">
            <a:spLocks noChangeArrowheads="1"/>
          </p:cNvSpPr>
          <p:nvPr/>
        </p:nvSpPr>
        <p:spPr bwMode="auto">
          <a:xfrm>
            <a:off x="4051445" y="1448493"/>
            <a:ext cx="1262944" cy="365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1778" b="1" dirty="0">
                <a:solidFill>
                  <a:srgbClr val="7030A0"/>
                </a:solidFill>
                <a:latin typeface="微软雅黑" panose="020B0503020204020204" pitchFamily="34" charset="-122"/>
                <a:ea typeface="微软雅黑" panose="020B0503020204020204" pitchFamily="34" charset="-122"/>
              </a:rPr>
              <a:t> REDO</a:t>
            </a:r>
          </a:p>
        </p:txBody>
      </p:sp>
      <p:sp>
        <p:nvSpPr>
          <p:cNvPr id="77844" name="Text Box 24"/>
          <p:cNvSpPr txBox="1">
            <a:spLocks noChangeArrowheads="1"/>
          </p:cNvSpPr>
          <p:nvPr/>
        </p:nvSpPr>
        <p:spPr bwMode="auto">
          <a:xfrm>
            <a:off x="8253958" y="2020979"/>
            <a:ext cx="1128889" cy="342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2000" b="1" dirty="0">
                <a:solidFill>
                  <a:schemeClr val="accent5">
                    <a:lumMod val="75000"/>
                  </a:schemeClr>
                </a:solidFill>
                <a:latin typeface="微软雅黑" panose="020B0503020204020204" pitchFamily="34" charset="-122"/>
                <a:ea typeface="微软雅黑" panose="020B0503020204020204" pitchFamily="34" charset="-122"/>
              </a:rPr>
              <a:t>UNDO</a:t>
            </a:r>
            <a:endParaRPr lang="en-US" altLang="zh-CN" sz="2667"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77845" name="Text Box 25"/>
          <p:cNvSpPr txBox="1">
            <a:spLocks noChangeArrowheads="1"/>
          </p:cNvSpPr>
          <p:nvPr/>
        </p:nvSpPr>
        <p:spPr bwMode="auto">
          <a:xfrm>
            <a:off x="7865902" y="3154567"/>
            <a:ext cx="1038931" cy="34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2000" b="1" dirty="0">
                <a:solidFill>
                  <a:srgbClr val="FF0000"/>
                </a:solidFill>
                <a:latin typeface="微软雅黑" panose="020B0503020204020204" pitchFamily="34" charset="-122"/>
                <a:ea typeface="微软雅黑" panose="020B0503020204020204" pitchFamily="34" charset="-122"/>
              </a:rPr>
              <a:t>UNDO</a:t>
            </a:r>
          </a:p>
        </p:txBody>
      </p:sp>
      <p:sp>
        <p:nvSpPr>
          <p:cNvPr id="77846" name="Text Box 26"/>
          <p:cNvSpPr txBox="1">
            <a:spLocks noChangeArrowheads="1"/>
          </p:cNvSpPr>
          <p:nvPr/>
        </p:nvSpPr>
        <p:spPr bwMode="auto">
          <a:xfrm>
            <a:off x="5780382" y="2605903"/>
            <a:ext cx="1261181" cy="3668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1778" b="1" dirty="0">
                <a:solidFill>
                  <a:srgbClr val="339966"/>
                </a:solidFill>
                <a:latin typeface="微软雅黑" panose="020B0503020204020204" pitchFamily="34" charset="-122"/>
                <a:ea typeface="微软雅黑" panose="020B0503020204020204" pitchFamily="34" charset="-122"/>
              </a:rPr>
              <a:t> REDO</a:t>
            </a:r>
          </a:p>
        </p:txBody>
      </p:sp>
      <p:sp>
        <p:nvSpPr>
          <p:cNvPr id="77847" name="Text Box 27"/>
          <p:cNvSpPr txBox="1">
            <a:spLocks noChangeArrowheads="1"/>
          </p:cNvSpPr>
          <p:nvPr/>
        </p:nvSpPr>
        <p:spPr bwMode="auto">
          <a:xfrm>
            <a:off x="1912446" y="1307010"/>
            <a:ext cx="816681" cy="622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dirty="0">
                <a:latin typeface="Times New Roman" panose="02020603050405020304" pitchFamily="18" charset="0"/>
              </a:rPr>
              <a:t>T</a:t>
            </a:r>
            <a:r>
              <a:rPr lang="en-US" altLang="zh-CN" sz="2222" b="1" baseline="-25000" dirty="0">
                <a:latin typeface="Times New Roman" panose="02020603050405020304" pitchFamily="18" charset="0"/>
              </a:rPr>
              <a:t>2</a:t>
            </a:r>
            <a:endParaRPr lang="en-US" altLang="zh-CN" sz="1778" b="1" dirty="0">
              <a:latin typeface="Times New Roman" panose="02020603050405020304" pitchFamily="18" charset="0"/>
            </a:endParaRPr>
          </a:p>
        </p:txBody>
      </p:sp>
      <p:sp>
        <p:nvSpPr>
          <p:cNvPr id="77848" name="Text Box 28"/>
          <p:cNvSpPr txBox="1">
            <a:spLocks noChangeArrowheads="1"/>
          </p:cNvSpPr>
          <p:nvPr/>
        </p:nvSpPr>
        <p:spPr bwMode="auto">
          <a:xfrm>
            <a:off x="2558497" y="1855682"/>
            <a:ext cx="1259417" cy="622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dirty="0">
                <a:latin typeface="Times New Roman" panose="02020603050405020304" pitchFamily="18" charset="0"/>
              </a:rPr>
              <a:t>T</a:t>
            </a:r>
            <a:r>
              <a:rPr lang="en-US" altLang="zh-CN" sz="2222" b="1" baseline="-25000" dirty="0">
                <a:latin typeface="Times New Roman" panose="02020603050405020304" pitchFamily="18" charset="0"/>
              </a:rPr>
              <a:t>3</a:t>
            </a:r>
            <a:endParaRPr lang="en-US" altLang="zh-CN" sz="1778" b="1" dirty="0">
              <a:latin typeface="Times New Roman" panose="02020603050405020304" pitchFamily="18" charset="0"/>
            </a:endParaRPr>
          </a:p>
        </p:txBody>
      </p:sp>
      <p:sp>
        <p:nvSpPr>
          <p:cNvPr id="77849" name="Text Box 29"/>
          <p:cNvSpPr txBox="1">
            <a:spLocks noChangeArrowheads="1"/>
          </p:cNvSpPr>
          <p:nvPr/>
        </p:nvSpPr>
        <p:spPr bwMode="auto">
          <a:xfrm>
            <a:off x="3812549" y="2487740"/>
            <a:ext cx="1261181" cy="351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dirty="0">
                <a:latin typeface="Times New Roman" panose="02020603050405020304" pitchFamily="18" charset="0"/>
              </a:rPr>
              <a:t>T</a:t>
            </a:r>
            <a:r>
              <a:rPr lang="en-US" altLang="zh-CN" sz="2000" b="1" baseline="-25000" dirty="0">
                <a:latin typeface="Times New Roman" panose="02020603050405020304" pitchFamily="18" charset="0"/>
              </a:rPr>
              <a:t>4</a:t>
            </a:r>
            <a:endParaRPr lang="en-US" altLang="zh-CN" sz="1556" b="1" dirty="0">
              <a:latin typeface="Times New Roman" panose="02020603050405020304" pitchFamily="18" charset="0"/>
            </a:endParaRPr>
          </a:p>
          <a:p>
            <a:endParaRPr lang="en-US" altLang="zh-CN" sz="1556" b="1" dirty="0">
              <a:latin typeface="Times New Roman" panose="02020603050405020304" pitchFamily="18" charset="0"/>
            </a:endParaRPr>
          </a:p>
        </p:txBody>
      </p:sp>
      <p:sp>
        <p:nvSpPr>
          <p:cNvPr id="77850" name="Text Box 30"/>
          <p:cNvSpPr txBox="1">
            <a:spLocks noChangeArrowheads="1"/>
          </p:cNvSpPr>
          <p:nvPr/>
        </p:nvSpPr>
        <p:spPr bwMode="auto">
          <a:xfrm>
            <a:off x="4634243" y="3046559"/>
            <a:ext cx="1261180" cy="41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dirty="0">
                <a:latin typeface="Times New Roman" panose="02020603050405020304" pitchFamily="18" charset="0"/>
              </a:rPr>
              <a:t>T</a:t>
            </a:r>
            <a:r>
              <a:rPr lang="en-US" altLang="zh-CN" sz="2000" b="1" baseline="-25000" dirty="0">
                <a:latin typeface="Times New Roman" panose="02020603050405020304" pitchFamily="18" charset="0"/>
              </a:rPr>
              <a:t>5</a:t>
            </a:r>
            <a:endParaRPr lang="en-US" altLang="zh-CN" sz="1556" b="1" dirty="0">
              <a:latin typeface="Times New Roman" panose="02020603050405020304" pitchFamily="18" charset="0"/>
            </a:endParaRPr>
          </a:p>
        </p:txBody>
      </p:sp>
      <p:sp>
        <p:nvSpPr>
          <p:cNvPr id="87070" name="Text Box 31"/>
          <p:cNvSpPr txBox="1">
            <a:spLocks noChangeArrowheads="1"/>
          </p:cNvSpPr>
          <p:nvPr/>
        </p:nvSpPr>
        <p:spPr bwMode="auto">
          <a:xfrm>
            <a:off x="2471001" y="914613"/>
            <a:ext cx="1580444" cy="384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eaLnBrk="0" fontAlgn="base" hangingPunct="0">
              <a:spcBef>
                <a:spcPct val="0"/>
              </a:spcBef>
              <a:spcAft>
                <a:spcPct val="0"/>
              </a:spcAft>
              <a:defRPr sz="3200">
                <a:solidFill>
                  <a:schemeClr val="tx1"/>
                </a:solidFill>
                <a:latin typeface="Arial" charset="0"/>
                <a:ea typeface="宋体" charset="-122"/>
              </a:defRPr>
            </a:lvl6pPr>
            <a:lvl7pPr marL="2971800" indent="-228600" eaLnBrk="0" fontAlgn="base" hangingPunct="0">
              <a:spcBef>
                <a:spcPct val="0"/>
              </a:spcBef>
              <a:spcAft>
                <a:spcPct val="0"/>
              </a:spcAft>
              <a:defRPr sz="3200">
                <a:solidFill>
                  <a:schemeClr val="tx1"/>
                </a:solidFill>
                <a:latin typeface="Arial" charset="0"/>
                <a:ea typeface="宋体" charset="-122"/>
              </a:defRPr>
            </a:lvl7pPr>
            <a:lvl8pPr marL="3429000" indent="-228600" eaLnBrk="0" fontAlgn="base" hangingPunct="0">
              <a:spcBef>
                <a:spcPct val="0"/>
              </a:spcBef>
              <a:spcAft>
                <a:spcPct val="0"/>
              </a:spcAft>
              <a:defRPr sz="3200">
                <a:solidFill>
                  <a:schemeClr val="tx1"/>
                </a:solidFill>
                <a:latin typeface="Arial" charset="0"/>
                <a:ea typeface="宋体" charset="-122"/>
              </a:defRPr>
            </a:lvl8pPr>
            <a:lvl9pPr marL="3886200" indent="-228600" eaLnBrk="0" fontAlgn="base" hangingPunct="0">
              <a:spcBef>
                <a:spcPct val="0"/>
              </a:spcBef>
              <a:spcAft>
                <a:spcPct val="0"/>
              </a:spcAft>
              <a:defRPr sz="3200">
                <a:solidFill>
                  <a:schemeClr val="tx1"/>
                </a:solidFill>
                <a:latin typeface="Arial" charset="0"/>
                <a:ea typeface="宋体" charset="-122"/>
              </a:defRPr>
            </a:lvl9pPr>
          </a:lstStyle>
          <a:p>
            <a:pPr algn="just">
              <a:defRPr/>
            </a:pPr>
            <a:r>
              <a:rPr lang="zh-CN" altLang="en-US" sz="1778" b="1" dirty="0">
                <a:solidFill>
                  <a:schemeClr val="accent6">
                    <a:lumMod val="75000"/>
                  </a:schemeClr>
                </a:solidFill>
                <a:latin typeface="微软雅黑" panose="020B0503020204020204" pitchFamily="34" charset="-122"/>
                <a:ea typeface="微软雅黑" panose="020B0503020204020204" pitchFamily="34" charset="-122"/>
              </a:rPr>
              <a:t>啥也不做</a:t>
            </a:r>
            <a:endParaRPr lang="en-US" altLang="zh-CN" sz="1556"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77852" name="Text Box 32"/>
          <p:cNvSpPr txBox="1">
            <a:spLocks noChangeArrowheads="1"/>
          </p:cNvSpPr>
          <p:nvPr/>
        </p:nvSpPr>
        <p:spPr bwMode="auto">
          <a:xfrm>
            <a:off x="1634966" y="748508"/>
            <a:ext cx="841374" cy="3386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2000" b="1" dirty="0">
                <a:latin typeface="Times New Roman" panose="02020603050405020304" pitchFamily="18" charset="0"/>
              </a:rPr>
              <a:t>T</a:t>
            </a:r>
            <a:r>
              <a:rPr lang="en-US" altLang="zh-CN" sz="2222" b="1" baseline="-25000" dirty="0">
                <a:latin typeface="Times New Roman" panose="02020603050405020304" pitchFamily="18" charset="0"/>
              </a:rPr>
              <a:t>1</a:t>
            </a:r>
            <a:endParaRPr lang="en-US" altLang="zh-CN" sz="1778" b="1" dirty="0">
              <a:latin typeface="Times New Roman" panose="02020603050405020304" pitchFamily="18" charset="0"/>
            </a:endParaRPr>
          </a:p>
        </p:txBody>
      </p:sp>
      <p:sp>
        <p:nvSpPr>
          <p:cNvPr id="87072" name="Freeform 33"/>
          <p:cNvSpPr>
            <a:spLocks/>
          </p:cNvSpPr>
          <p:nvPr/>
        </p:nvSpPr>
        <p:spPr bwMode="auto">
          <a:xfrm>
            <a:off x="1701110" y="1182443"/>
            <a:ext cx="816681" cy="51153"/>
          </a:xfrm>
          <a:custGeom>
            <a:avLst/>
            <a:gdLst>
              <a:gd name="T0" fmla="*/ 0 w 432"/>
              <a:gd name="T1" fmla="*/ 0 h 1"/>
              <a:gd name="T2" fmla="*/ 432 w 432"/>
              <a:gd name="T3" fmla="*/ 0 h 1"/>
              <a:gd name="T4" fmla="*/ 0 60000 65536"/>
              <a:gd name="T5" fmla="*/ 0 60000 65536"/>
            </a:gdLst>
            <a:ahLst/>
            <a:cxnLst>
              <a:cxn ang="T4">
                <a:pos x="T0" y="T1"/>
              </a:cxn>
              <a:cxn ang="T5">
                <a:pos x="T2" y="T3"/>
              </a:cxn>
            </a:cxnLst>
            <a:rect l="0" t="0" r="r" b="b"/>
            <a:pathLst>
              <a:path w="432" h="1">
                <a:moveTo>
                  <a:pt x="0" y="0"/>
                </a:moveTo>
                <a:lnTo>
                  <a:pt x="432" y="0"/>
                </a:lnTo>
              </a:path>
            </a:pathLst>
          </a:custGeom>
          <a:ln>
            <a:headEnd/>
            <a:tailEn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sz="3556"/>
          </a:p>
        </p:txBody>
      </p:sp>
      <p:sp>
        <p:nvSpPr>
          <p:cNvPr id="87074" name="Freeform 35"/>
          <p:cNvSpPr>
            <a:spLocks/>
          </p:cNvSpPr>
          <p:nvPr/>
        </p:nvSpPr>
        <p:spPr bwMode="auto">
          <a:xfrm>
            <a:off x="2517792" y="1028986"/>
            <a:ext cx="1763" cy="144639"/>
          </a:xfrm>
          <a:custGeom>
            <a:avLst/>
            <a:gdLst>
              <a:gd name="T0" fmla="*/ 0 w 4"/>
              <a:gd name="T1" fmla="*/ 0 h 105"/>
              <a:gd name="T2" fmla="*/ 0 w 4"/>
              <a:gd name="T3" fmla="*/ 22 h 105"/>
              <a:gd name="T4" fmla="*/ 0 60000 65536"/>
              <a:gd name="T5" fmla="*/ 0 60000 65536"/>
            </a:gdLst>
            <a:ahLst/>
            <a:cxnLst>
              <a:cxn ang="T4">
                <a:pos x="T0" y="T1"/>
              </a:cxn>
              <a:cxn ang="T5">
                <a:pos x="T2" y="T3"/>
              </a:cxn>
            </a:cxnLst>
            <a:rect l="0" t="0" r="r" b="b"/>
            <a:pathLst>
              <a:path w="4" h="105">
                <a:moveTo>
                  <a:pt x="4" y="0"/>
                </a:moveTo>
                <a:lnTo>
                  <a:pt x="0" y="105"/>
                </a:lnTo>
              </a:path>
            </a:pathLst>
          </a:custGeom>
          <a:ln>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sz="3556"/>
          </a:p>
        </p:txBody>
      </p:sp>
      <p:sp>
        <p:nvSpPr>
          <p:cNvPr id="35" name="Freeform 35"/>
          <p:cNvSpPr>
            <a:spLocks/>
          </p:cNvSpPr>
          <p:nvPr/>
        </p:nvSpPr>
        <p:spPr bwMode="auto">
          <a:xfrm>
            <a:off x="1701110" y="1039569"/>
            <a:ext cx="1764" cy="142874"/>
          </a:xfrm>
          <a:custGeom>
            <a:avLst/>
            <a:gdLst>
              <a:gd name="T0" fmla="*/ 0 w 4"/>
              <a:gd name="T1" fmla="*/ 0 h 105"/>
              <a:gd name="T2" fmla="*/ 0 w 4"/>
              <a:gd name="T3" fmla="*/ 22 h 105"/>
              <a:gd name="T4" fmla="*/ 0 60000 65536"/>
              <a:gd name="T5" fmla="*/ 0 60000 65536"/>
            </a:gdLst>
            <a:ahLst/>
            <a:cxnLst>
              <a:cxn ang="T4">
                <a:pos x="T0" y="T1"/>
              </a:cxn>
              <a:cxn ang="T5">
                <a:pos x="T2" y="T3"/>
              </a:cxn>
            </a:cxnLst>
            <a:rect l="0" t="0" r="r" b="b"/>
            <a:pathLst>
              <a:path w="4" h="105">
                <a:moveTo>
                  <a:pt x="4" y="0"/>
                </a:moveTo>
                <a:lnTo>
                  <a:pt x="0" y="105"/>
                </a:lnTo>
              </a:path>
            </a:pathLst>
          </a:custGeom>
          <a:ln>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sz="3556"/>
          </a:p>
        </p:txBody>
      </p:sp>
      <p:sp>
        <p:nvSpPr>
          <p:cNvPr id="36" name="Freeform 9"/>
          <p:cNvSpPr>
            <a:spLocks/>
          </p:cNvSpPr>
          <p:nvPr/>
        </p:nvSpPr>
        <p:spPr bwMode="auto">
          <a:xfrm>
            <a:off x="1951582" y="1524637"/>
            <a:ext cx="1764" cy="213431"/>
          </a:xfrm>
          <a:custGeom>
            <a:avLst/>
            <a:gdLst>
              <a:gd name="T0" fmla="*/ 0 w 1"/>
              <a:gd name="T1" fmla="*/ 0 h 120"/>
              <a:gd name="T2" fmla="*/ 0 w 1"/>
              <a:gd name="T3" fmla="*/ 120 h 120"/>
              <a:gd name="T4" fmla="*/ 0 60000 65536"/>
              <a:gd name="T5" fmla="*/ 0 60000 65536"/>
            </a:gdLst>
            <a:ahLst/>
            <a:cxnLst>
              <a:cxn ang="T4">
                <a:pos x="T0" y="T1"/>
              </a:cxn>
              <a:cxn ang="T5">
                <a:pos x="T2" y="T3"/>
              </a:cxn>
            </a:cxnLst>
            <a:rect l="0" t="0" r="r" b="b"/>
            <a:pathLst>
              <a:path w="1" h="120">
                <a:moveTo>
                  <a:pt x="0" y="0"/>
                </a:moveTo>
                <a:lnTo>
                  <a:pt x="0" y="120"/>
                </a:lnTo>
              </a:path>
            </a:pathLst>
          </a:cu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a:lstStyle/>
          <a:p>
            <a:pPr eaLnBrk="1" hangingPunct="1">
              <a:defRPr/>
            </a:pPr>
            <a:endParaRPr lang="zh-CN" altLang="en-US" sz="3556"/>
          </a:p>
        </p:txBody>
      </p:sp>
      <p:cxnSp>
        <p:nvCxnSpPr>
          <p:cNvPr id="3" name="直接连接符 2"/>
          <p:cNvCxnSpPr/>
          <p:nvPr/>
        </p:nvCxnSpPr>
        <p:spPr>
          <a:xfrm>
            <a:off x="3877749" y="2882832"/>
            <a:ext cx="1956153"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cxnSp>
        <p:nvCxnSpPr>
          <p:cNvPr id="65" name="直接箭头连接符 64">
            <a:extLst>
              <a:ext uri="{FF2B5EF4-FFF2-40B4-BE49-F238E27FC236}">
                <a16:creationId xmlns:a16="http://schemas.microsoft.com/office/drawing/2014/main" id="{3231ACBE-B749-45AA-9F1F-8DCF9AE11A9B}"/>
              </a:ext>
            </a:extLst>
          </p:cNvPr>
          <p:cNvCxnSpPr>
            <a:cxnSpLocks/>
          </p:cNvCxnSpPr>
          <p:nvPr/>
        </p:nvCxnSpPr>
        <p:spPr bwMode="auto">
          <a:xfrm>
            <a:off x="1077049" y="3718078"/>
            <a:ext cx="7560840"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DAA240BB-1E49-42EB-82C8-C015DEA961F8}"/>
              </a:ext>
            </a:extLst>
          </p:cNvPr>
          <p:cNvSpPr/>
          <p:nvPr/>
        </p:nvSpPr>
        <p:spPr>
          <a:xfrm>
            <a:off x="1074802" y="3631076"/>
            <a:ext cx="60852" cy="159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C75E8FEB-BB6D-4C5B-A2E0-88924193B23D}"/>
              </a:ext>
            </a:extLst>
          </p:cNvPr>
          <p:cNvCxnSpPr>
            <a:cxnSpLocks/>
          </p:cNvCxnSpPr>
          <p:nvPr/>
        </p:nvCxnSpPr>
        <p:spPr>
          <a:xfrm flipH="1">
            <a:off x="7253968" y="902225"/>
            <a:ext cx="27950" cy="27000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8D2A8A4E-3DA6-424A-89CA-508F3E44A2FD}"/>
              </a:ext>
            </a:extLst>
          </p:cNvPr>
          <p:cNvSpPr/>
          <p:nvPr/>
        </p:nvSpPr>
        <p:spPr>
          <a:xfrm>
            <a:off x="7240081" y="3608778"/>
            <a:ext cx="60852" cy="1590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4739F5DA-07B1-4CE9-8CF5-8E82575DB32C}"/>
              </a:ext>
            </a:extLst>
          </p:cNvPr>
          <p:cNvSpPr txBox="1"/>
          <p:nvPr/>
        </p:nvSpPr>
        <p:spPr>
          <a:xfrm>
            <a:off x="6952208" y="3865612"/>
            <a:ext cx="1354184"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故障点</a:t>
            </a:r>
          </a:p>
        </p:txBody>
      </p:sp>
      <p:sp>
        <p:nvSpPr>
          <p:cNvPr id="40" name="矩形 39">
            <a:extLst>
              <a:ext uri="{FF2B5EF4-FFF2-40B4-BE49-F238E27FC236}">
                <a16:creationId xmlns:a16="http://schemas.microsoft.com/office/drawing/2014/main" id="{858457DE-DD2F-466D-ADFA-7C6FF99694C4}"/>
              </a:ext>
            </a:extLst>
          </p:cNvPr>
          <p:cNvSpPr/>
          <p:nvPr/>
        </p:nvSpPr>
        <p:spPr>
          <a:xfrm>
            <a:off x="3649638" y="3647786"/>
            <a:ext cx="60852" cy="1590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D62ABA92-5590-4AEF-8556-D93AE3DAA1ED}"/>
              </a:ext>
            </a:extLst>
          </p:cNvPr>
          <p:cNvCxnSpPr>
            <a:cxnSpLocks/>
          </p:cNvCxnSpPr>
          <p:nvPr/>
        </p:nvCxnSpPr>
        <p:spPr>
          <a:xfrm flipH="1">
            <a:off x="3671876" y="902225"/>
            <a:ext cx="6956" cy="27000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BB5CC4B8-560A-4CFA-9E26-61ECB581EEC9}"/>
              </a:ext>
            </a:extLst>
          </p:cNvPr>
          <p:cNvSpPr/>
          <p:nvPr/>
        </p:nvSpPr>
        <p:spPr>
          <a:xfrm>
            <a:off x="3328002" y="3817294"/>
            <a:ext cx="800219" cy="338554"/>
          </a:xfrm>
          <a:prstGeom prst="rect">
            <a:avLst/>
          </a:prstGeom>
        </p:spPr>
        <p:txBody>
          <a:bodyPr wrap="non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检查点</a:t>
            </a:r>
            <a:endParaRPr lang="zh-CN" altLang="en-US" sz="1600" dirty="0">
              <a:solidFill>
                <a:srgbClr val="FF0000"/>
              </a:solidFill>
            </a:endParaRPr>
          </a:p>
        </p:txBody>
      </p:sp>
      <p:cxnSp>
        <p:nvCxnSpPr>
          <p:cNvPr id="82" name="直接连接符 81">
            <a:extLst>
              <a:ext uri="{FF2B5EF4-FFF2-40B4-BE49-F238E27FC236}">
                <a16:creationId xmlns:a16="http://schemas.microsoft.com/office/drawing/2014/main" id="{D8D4EF52-49E0-40E4-B9BC-F0E6EFD086D1}"/>
              </a:ext>
            </a:extLst>
          </p:cNvPr>
          <p:cNvCxnSpPr>
            <a:cxnSpLocks/>
          </p:cNvCxnSpPr>
          <p:nvPr/>
        </p:nvCxnSpPr>
        <p:spPr>
          <a:xfrm flipH="1">
            <a:off x="1090239" y="902225"/>
            <a:ext cx="6956" cy="270000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A8F7EC8-0180-4032-8F38-66F8BB47EA8D}"/>
              </a:ext>
            </a:extLst>
          </p:cNvPr>
          <p:cNvSpPr/>
          <p:nvPr/>
        </p:nvSpPr>
        <p:spPr>
          <a:xfrm>
            <a:off x="719766" y="4269234"/>
            <a:ext cx="8408501" cy="1285095"/>
          </a:xfrm>
          <a:prstGeom prst="rect">
            <a:avLst/>
          </a:prstGeom>
        </p:spPr>
        <p:txBody>
          <a:bodyPr wrap="square">
            <a:spAutoFit/>
          </a:bodyPr>
          <a:lstStyle/>
          <a:p>
            <a:pPr marL="361950" indent="-361950" defTabSz="792269" eaLnBrk="1" hangingPunct="1">
              <a:lnSpc>
                <a:spcPct val="150000"/>
              </a:lnSpc>
              <a:spcAft>
                <a:spcPts val="520"/>
              </a:spcAft>
              <a:buFont typeface="+mj-ea"/>
              <a:buAutoNum type="circleNumDbPlain"/>
              <a:defRPr/>
            </a:pPr>
            <a:r>
              <a:rPr lang="zh-CN" altLang="en-US" sz="1600" b="1" dirty="0">
                <a:latin typeface="微软雅黑" panose="020B0503020204020204" pitchFamily="34" charset="-122"/>
                <a:ea typeface="微软雅黑" panose="020B0503020204020204" pitchFamily="34" charset="-122"/>
              </a:rPr>
              <a:t>从重新开始文件中找到最后（最近）一个检查点记录</a:t>
            </a:r>
          </a:p>
          <a:p>
            <a:pPr marL="361950" indent="-361950" defTabSz="792269" eaLnBrk="1" hangingPunct="1">
              <a:lnSpc>
                <a:spcPct val="150000"/>
              </a:lnSpc>
              <a:spcAft>
                <a:spcPts val="520"/>
              </a:spcAft>
              <a:buFont typeface="+mj-ea"/>
              <a:buAutoNum type="circleNumDbPlain"/>
              <a:defRPr/>
            </a:pPr>
            <a:r>
              <a:rPr lang="zh-CN" altLang="en-US" sz="1600" b="1" dirty="0">
                <a:latin typeface="微软雅黑" panose="020B0503020204020204" pitchFamily="34" charset="-122"/>
                <a:ea typeface="微软雅黑" panose="020B0503020204020204" pitchFamily="34" charset="-122"/>
              </a:rPr>
              <a:t>由该检查点得到</a:t>
            </a:r>
            <a:r>
              <a:rPr lang="en-US" altLang="zh-CN" sz="1600" b="1" dirty="0">
                <a:latin typeface="微软雅黑" panose="020B0503020204020204" pitchFamily="34" charset="-122"/>
                <a:ea typeface="微软雅黑" panose="020B0503020204020204" pitchFamily="34" charset="-122"/>
              </a:rPr>
              <a:t>REDO</a:t>
            </a:r>
            <a:r>
              <a:rPr lang="zh-CN" altLang="en-US" sz="1600" b="1" dirty="0">
                <a:latin typeface="微软雅黑" panose="020B0503020204020204" pitchFamily="34" charset="-122"/>
                <a:ea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rPr>
              <a:t>UNDO</a:t>
            </a:r>
            <a:r>
              <a:rPr lang="zh-CN" altLang="en-US" sz="1600" b="1" dirty="0">
                <a:latin typeface="微软雅黑" panose="020B0503020204020204" pitchFamily="34" charset="-122"/>
                <a:ea typeface="微软雅黑" panose="020B0503020204020204" pitchFamily="34" charset="-122"/>
              </a:rPr>
              <a:t>事务队列</a:t>
            </a:r>
            <a:endParaRPr lang="en-US" altLang="zh-CN" sz="1600" b="1" dirty="0">
              <a:latin typeface="微软雅黑" panose="020B0503020204020204" pitchFamily="34" charset="-122"/>
              <a:ea typeface="微软雅黑" panose="020B0503020204020204" pitchFamily="34" charset="-122"/>
            </a:endParaRPr>
          </a:p>
          <a:p>
            <a:pPr marL="361950" indent="-361950" defTabSz="792269" eaLnBrk="1" hangingPunct="1">
              <a:lnSpc>
                <a:spcPct val="150000"/>
              </a:lnSpc>
              <a:spcAft>
                <a:spcPts val="520"/>
              </a:spcAft>
              <a:buFont typeface="+mj-ea"/>
              <a:buAutoNum type="circleNumDbPlain" startAt="3"/>
              <a:defRPr/>
            </a:pPr>
            <a:r>
              <a:rPr lang="zh-CN" altLang="en-US" sz="1600" b="1" dirty="0">
                <a:latin typeface="微软雅黑" panose="020B0503020204020204" pitchFamily="34" charset="-122"/>
                <a:ea typeface="微软雅黑" panose="020B0503020204020204" pitchFamily="34" charset="-122"/>
              </a:rPr>
              <a:t>对</a:t>
            </a:r>
            <a:r>
              <a:rPr lang="en-US" altLang="zh-CN" sz="1600" b="1" dirty="0">
                <a:latin typeface="微软雅黑" panose="020B0503020204020204" pitchFamily="34" charset="-122"/>
                <a:ea typeface="微软雅黑" panose="020B0503020204020204" pitchFamily="34" charset="-122"/>
              </a:rPr>
              <a:t>UNDO</a:t>
            </a:r>
            <a:r>
              <a:rPr lang="zh-CN" altLang="en-US" sz="1600" b="1" dirty="0">
                <a:latin typeface="微软雅黑" panose="020B0503020204020204" pitchFamily="34" charset="-122"/>
                <a:ea typeface="微软雅黑" panose="020B0503020204020204" pitchFamily="34" charset="-122"/>
              </a:rPr>
              <a:t>队列中的每个事务执行</a:t>
            </a:r>
            <a:r>
              <a:rPr lang="en-US" altLang="zh-CN" sz="1600" b="1" dirty="0">
                <a:latin typeface="微软雅黑" panose="020B0503020204020204" pitchFamily="34" charset="-122"/>
                <a:ea typeface="微软雅黑" panose="020B0503020204020204" pitchFamily="34" charset="-122"/>
              </a:rPr>
              <a:t>UNDO</a:t>
            </a:r>
            <a:r>
              <a:rPr lang="zh-CN" altLang="en-US" sz="1600" b="1" dirty="0">
                <a:latin typeface="微软雅黑" panose="020B0503020204020204" pitchFamily="34" charset="-122"/>
                <a:ea typeface="微软雅黑" panose="020B0503020204020204" pitchFamily="34" charset="-122"/>
              </a:rPr>
              <a:t>操作</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对</a:t>
            </a:r>
            <a:r>
              <a:rPr lang="en-US" altLang="zh-CN" sz="1600" b="1" dirty="0">
                <a:latin typeface="微软雅黑" panose="020B0503020204020204" pitchFamily="34" charset="-122"/>
                <a:ea typeface="微软雅黑" panose="020B0503020204020204" pitchFamily="34" charset="-122"/>
              </a:rPr>
              <a:t>REDO</a:t>
            </a:r>
            <a:r>
              <a:rPr lang="zh-CN" altLang="en-US" sz="1600" b="1" dirty="0">
                <a:latin typeface="微软雅黑" panose="020B0503020204020204" pitchFamily="34" charset="-122"/>
                <a:ea typeface="微软雅黑" panose="020B0503020204020204" pitchFamily="34" charset="-122"/>
              </a:rPr>
              <a:t>中的每个事务执行</a:t>
            </a:r>
            <a:r>
              <a:rPr lang="en-US" altLang="zh-CN" sz="1600" b="1" dirty="0">
                <a:latin typeface="微软雅黑" panose="020B0503020204020204" pitchFamily="34" charset="-122"/>
                <a:ea typeface="微软雅黑" panose="020B0503020204020204" pitchFamily="34" charset="-122"/>
              </a:rPr>
              <a:t>REDO</a:t>
            </a:r>
            <a:r>
              <a:rPr lang="zh-CN" altLang="en-US" sz="1600" b="1" dirty="0">
                <a:latin typeface="微软雅黑" panose="020B0503020204020204" pitchFamily="34" charset="-122"/>
                <a:ea typeface="微软雅黑" panose="020B0503020204020204" pitchFamily="34" charset="-122"/>
              </a:rPr>
              <a:t>操作</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40111" y="384528"/>
            <a:ext cx="5319889" cy="512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556"/>
          </a:p>
        </p:txBody>
      </p:sp>
      <p:sp>
        <p:nvSpPr>
          <p:cNvPr id="79875"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数据库镜像</a:t>
            </a:r>
          </a:p>
        </p:txBody>
      </p:sp>
      <p:sp>
        <p:nvSpPr>
          <p:cNvPr id="76803" name="Rectangle 3"/>
          <p:cNvSpPr>
            <a:spLocks noGrp="1" noChangeArrowheads="1"/>
          </p:cNvSpPr>
          <p:nvPr>
            <p:ph sz="quarter" idx="10"/>
          </p:nvPr>
        </p:nvSpPr>
        <p:spPr>
          <a:xfrm>
            <a:off x="687513" y="769938"/>
            <a:ext cx="9433047" cy="5687625"/>
          </a:xfrm>
          <a:ln>
            <a:prstDash val="dash"/>
            <a:miter lim="800000"/>
            <a:headEnd/>
            <a:tailEnd/>
          </a:ln>
        </p:spPr>
        <p:txBody>
          <a:bodyPr wrap="square" lIns="79228" tIns="39613" rIns="79228" bIns="39613">
            <a:spAutoFit/>
          </a:bodyPr>
          <a:lstStyle/>
          <a:p>
            <a:pPr eaLnBrk="1" hangingPunct="1">
              <a:lnSpc>
                <a:spcPct val="150000"/>
              </a:lnSpc>
              <a:defRPr/>
            </a:pPr>
            <a:r>
              <a:rPr lang="en-US" altLang="zh-CN" dirty="0">
                <a:solidFill>
                  <a:schemeClr val="tx1">
                    <a:lumMod val="50000"/>
                    <a:lumOff val="50000"/>
                  </a:schemeClr>
                </a:solidFill>
              </a:rPr>
              <a:t>DBMS</a:t>
            </a:r>
            <a:r>
              <a:rPr lang="zh-CN" altLang="en-US" dirty="0">
                <a:solidFill>
                  <a:schemeClr val="tx1">
                    <a:lumMod val="50000"/>
                    <a:lumOff val="50000"/>
                  </a:schemeClr>
                </a:solidFill>
              </a:rPr>
              <a:t>自动把整个数据库或其中的关键数据复制到另一个磁盘上</a:t>
            </a:r>
          </a:p>
          <a:p>
            <a:pPr eaLnBrk="1" hangingPunct="1">
              <a:lnSpc>
                <a:spcPct val="150000"/>
              </a:lnSpc>
              <a:defRPr/>
            </a:pPr>
            <a:r>
              <a:rPr lang="en-US" altLang="zh-CN" dirty="0">
                <a:solidFill>
                  <a:schemeClr val="tx1">
                    <a:lumMod val="50000"/>
                    <a:lumOff val="50000"/>
                  </a:schemeClr>
                </a:solidFill>
              </a:rPr>
              <a:t>DBMS</a:t>
            </a:r>
            <a:r>
              <a:rPr lang="zh-CN" altLang="en-US" dirty="0">
                <a:solidFill>
                  <a:schemeClr val="tx1">
                    <a:lumMod val="50000"/>
                    <a:lumOff val="50000"/>
                  </a:schemeClr>
                </a:solidFill>
              </a:rPr>
              <a:t>自动保证镜像数据与主数据的一致性</a:t>
            </a:r>
            <a:endParaRPr lang="en-US" altLang="zh-CN" dirty="0">
              <a:solidFill>
                <a:schemeClr val="tx1">
                  <a:lumMod val="50000"/>
                  <a:lumOff val="50000"/>
                </a:schemeClr>
              </a:solidFill>
            </a:endParaRPr>
          </a:p>
          <a:p>
            <a:pPr marL="0" indent="0" defTabSz="1014227" eaLnBrk="1" hangingPunct="1">
              <a:lnSpc>
                <a:spcPct val="150000"/>
              </a:lnSpc>
              <a:buSzPct val="100000"/>
              <a:buNone/>
            </a:pPr>
            <a:r>
              <a:rPr lang="zh-CN" altLang="en-US" dirty="0">
                <a:highlight>
                  <a:srgbClr val="FFFF00"/>
                </a:highlight>
              </a:rPr>
              <a:t>数据库镜像的用途</a:t>
            </a:r>
            <a:endParaRPr lang="en-US" altLang="zh-CN" dirty="0">
              <a:highlight>
                <a:srgbClr val="FFFF00"/>
              </a:highlight>
            </a:endParaRPr>
          </a:p>
          <a:p>
            <a:pPr defTabSz="1014227" eaLnBrk="1" hangingPunct="1">
              <a:lnSpc>
                <a:spcPct val="150000"/>
              </a:lnSpc>
              <a:buSzPct val="100000"/>
            </a:pPr>
            <a:r>
              <a:rPr lang="zh-CN" altLang="en-US" dirty="0"/>
              <a:t>出现介质故障时</a:t>
            </a:r>
          </a:p>
          <a:p>
            <a:pPr marL="500939" lvl="1" indent="-201081" defTabSz="1014227" eaLnBrk="1" hangingPunct="1">
              <a:lnSpc>
                <a:spcPts val="2889"/>
              </a:lnSpc>
              <a:buSzPct val="100000"/>
              <a:buChar char="-"/>
            </a:pP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DBMS</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自动利用镜像磁盘数据进行数据库的恢复，不需要关闭系统和重装数据库副本</a:t>
            </a:r>
            <a:endPar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endParaRPr>
          </a:p>
          <a:p>
            <a:pPr defTabSz="1014227" eaLnBrk="1" hangingPunct="1">
              <a:lnSpc>
                <a:spcPct val="150000"/>
              </a:lnSpc>
              <a:buSzPct val="100000"/>
            </a:pPr>
            <a:r>
              <a:rPr lang="zh-CN" altLang="en-US" dirty="0"/>
              <a:t>没有出现故障时</a:t>
            </a:r>
          </a:p>
          <a:p>
            <a:pPr marL="500939" lvl="1" indent="-201081" defTabSz="1014227" eaLnBrk="1" hangingPunct="1">
              <a:lnSpc>
                <a:spcPts val="2889"/>
              </a:lnSpc>
              <a:buSzPct val="100000"/>
              <a:buChar char="-"/>
            </a:pPr>
            <a:r>
              <a:rPr lang="zh-CN" altLang="en-US" sz="1778" dirty="0">
                <a:solidFill>
                  <a:srgbClr val="FF0000"/>
                </a:solidFill>
                <a:latin typeface="华文中宋" panose="02010600040101010101" pitchFamily="2" charset="-122"/>
                <a:ea typeface="华文中宋" panose="02010600040101010101" pitchFamily="2" charset="-122"/>
              </a:rPr>
              <a:t>可用于并发操作</a:t>
            </a:r>
            <a:endParaRPr lang="en-US" altLang="zh-CN" sz="1778" dirty="0">
              <a:solidFill>
                <a:srgbClr val="FF0000"/>
              </a:solidFill>
              <a:latin typeface="华文中宋" panose="02010600040101010101" pitchFamily="2" charset="-122"/>
              <a:ea typeface="华文中宋" panose="02010600040101010101" pitchFamily="2" charset="-122"/>
            </a:endParaRPr>
          </a:p>
          <a:p>
            <a:pPr marL="500939" lvl="1" indent="-201081" defTabSz="1014227" eaLnBrk="1" hangingPunct="1">
              <a:lnSpc>
                <a:spcPts val="2889"/>
              </a:lnSpc>
              <a:buSzPct val="100000"/>
              <a:buChar char="-"/>
            </a:pPr>
            <a:r>
              <a:rPr lang="zh-CN" altLang="en-US" sz="1778" dirty="0">
                <a:solidFill>
                  <a:srgbClr val="FF0000"/>
                </a:solidFill>
                <a:latin typeface="华文中宋" panose="02010600040101010101" pitchFamily="2" charset="-122"/>
                <a:ea typeface="华文中宋" panose="02010600040101010101" pitchFamily="2" charset="-122"/>
              </a:rPr>
              <a:t>一个用户对数据加排他锁修改数据</a:t>
            </a:r>
          </a:p>
          <a:p>
            <a:pPr marL="500939" lvl="1" indent="-201081" defTabSz="1014227" eaLnBrk="1" hangingPunct="1">
              <a:lnSpc>
                <a:spcPts val="2889"/>
              </a:lnSpc>
              <a:buSzPct val="100000"/>
              <a:buChar char="-"/>
            </a:pPr>
            <a:r>
              <a:rPr lang="zh-CN" altLang="en-US" sz="1778" dirty="0">
                <a:solidFill>
                  <a:srgbClr val="FF0000"/>
                </a:solidFill>
                <a:latin typeface="华文中宋" panose="02010600040101010101" pitchFamily="2" charset="-122"/>
                <a:ea typeface="华文中宋" panose="02010600040101010101" pitchFamily="2" charset="-122"/>
              </a:rPr>
              <a:t>其他用户可以读镜像数据库上的数据</a:t>
            </a:r>
          </a:p>
          <a:p>
            <a:pPr eaLnBrk="1" hangingPunct="1">
              <a:lnSpc>
                <a:spcPct val="150000"/>
              </a:lnSpc>
              <a:defRPr/>
            </a:pPr>
            <a:endParaRPr lang="en-US" altLang="zh-CN" dirty="0">
              <a:solidFill>
                <a:schemeClr val="tx1">
                  <a:lumMod val="50000"/>
                  <a:lumOff val="50000"/>
                </a:schemeClr>
              </a:solidFill>
            </a:endParaRPr>
          </a:p>
          <a:p>
            <a:pPr marL="317497" indent="-317497" defTabSz="792269" eaLnBrk="1" hangingPunct="1">
              <a:lnSpc>
                <a:spcPct val="150000"/>
              </a:lnSpc>
              <a:spcAft>
                <a:spcPts val="520"/>
              </a:spcAft>
              <a:defRPr/>
            </a:pPr>
            <a:endParaRPr lang="en-US" altLang="zh-CN" dirty="0">
              <a:solidFill>
                <a:schemeClr val="tx1">
                  <a:lumMod val="50000"/>
                  <a:lumOff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事务的基本概念</a:t>
            </a:r>
          </a:p>
        </p:txBody>
      </p:sp>
      <p:sp>
        <p:nvSpPr>
          <p:cNvPr id="5123" name="Rectangle 3"/>
          <p:cNvSpPr>
            <a:spLocks noGrp="1" noChangeArrowheads="1"/>
          </p:cNvSpPr>
          <p:nvPr>
            <p:ph sz="quarter" idx="10"/>
          </p:nvPr>
        </p:nvSpPr>
        <p:spPr>
          <a:xfrm>
            <a:off x="687513" y="769938"/>
            <a:ext cx="9001000" cy="3285451"/>
          </a:xfrm>
        </p:spPr>
        <p:txBody>
          <a:bodyPr wrap="square">
            <a:spAutoFit/>
          </a:bodyPr>
          <a:lstStyle/>
          <a:p>
            <a:pPr defTabSz="1014227" eaLnBrk="1" hangingPunct="1">
              <a:lnSpc>
                <a:spcPct val="150000"/>
              </a:lnSpc>
              <a:buSzPct val="100000"/>
            </a:pPr>
            <a:r>
              <a:rPr lang="zh-CN" altLang="en-US" dirty="0"/>
              <a:t>事务</a:t>
            </a:r>
            <a:r>
              <a:rPr lang="en-US" altLang="zh-CN" dirty="0"/>
              <a:t>(Transaction)</a:t>
            </a:r>
            <a:r>
              <a:rPr lang="zh-CN" altLang="en-US" dirty="0"/>
              <a:t>：</a:t>
            </a:r>
            <a:r>
              <a:rPr lang="zh-CN" altLang="en-US" dirty="0">
                <a:highlight>
                  <a:srgbClr val="FFFF00"/>
                </a:highlight>
              </a:rPr>
              <a:t>是用户定义的一个数据库</a:t>
            </a:r>
            <a:r>
              <a:rPr lang="zh-CN" altLang="en-US" sz="2400" dirty="0">
                <a:solidFill>
                  <a:srgbClr val="FF0000"/>
                </a:solidFill>
                <a:highlight>
                  <a:srgbClr val="FFFF00"/>
                </a:highlight>
              </a:rPr>
              <a:t>操作序列</a:t>
            </a:r>
            <a:r>
              <a:rPr lang="zh-CN" altLang="en-US" dirty="0">
                <a:highlight>
                  <a:srgbClr val="FFFF00"/>
                </a:highlight>
              </a:rPr>
              <a:t>，这些操作要么</a:t>
            </a:r>
            <a:r>
              <a:rPr lang="zh-CN" altLang="en-US" sz="2400" dirty="0">
                <a:solidFill>
                  <a:srgbClr val="FF0000"/>
                </a:solidFill>
                <a:highlight>
                  <a:srgbClr val="FFFF00"/>
                </a:highlight>
              </a:rPr>
              <a:t>全做</a:t>
            </a:r>
            <a:r>
              <a:rPr lang="zh-CN" altLang="en-US" dirty="0">
                <a:highlight>
                  <a:srgbClr val="FFFF00"/>
                </a:highlight>
              </a:rPr>
              <a:t>，要么</a:t>
            </a:r>
            <a:r>
              <a:rPr lang="zh-CN" altLang="en-US" sz="2400" dirty="0">
                <a:solidFill>
                  <a:srgbClr val="FF0000"/>
                </a:solidFill>
                <a:highlight>
                  <a:srgbClr val="FFFF00"/>
                </a:highlight>
              </a:rPr>
              <a:t>全不做</a:t>
            </a:r>
            <a:r>
              <a:rPr lang="zh-CN" altLang="en-US" dirty="0">
                <a:highlight>
                  <a:srgbClr val="FFFF00"/>
                </a:highlight>
              </a:rPr>
              <a:t>，是一个</a:t>
            </a:r>
            <a:r>
              <a:rPr lang="zh-CN" altLang="en-US" sz="2400" dirty="0">
                <a:solidFill>
                  <a:srgbClr val="FF0000"/>
                </a:solidFill>
                <a:highlight>
                  <a:srgbClr val="FFFF00"/>
                </a:highlight>
              </a:rPr>
              <a:t>不可分割</a:t>
            </a:r>
            <a:r>
              <a:rPr lang="zh-CN" altLang="en-US" dirty="0">
                <a:highlight>
                  <a:srgbClr val="FFFF00"/>
                </a:highlight>
              </a:rPr>
              <a:t>的工作单位</a:t>
            </a:r>
          </a:p>
          <a:p>
            <a:pPr defTabSz="1014227" eaLnBrk="1" hangingPunct="1">
              <a:lnSpc>
                <a:spcPct val="150000"/>
              </a:lnSpc>
              <a:buSzPct val="100000"/>
            </a:pPr>
            <a:r>
              <a:rPr lang="zh-CN" altLang="en-US" dirty="0"/>
              <a:t>事务和程序是两个概念</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一个事务可以是一条</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SQL</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语句，一组</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SQL</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语句或整个程序构成；</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highlight>
                  <a:srgbClr val="FFFF00"/>
                </a:highlight>
                <a:latin typeface="华文中宋" panose="02010600040101010101" pitchFamily="2" charset="-122"/>
                <a:ea typeface="华文中宋" panose="02010600040101010101" pitchFamily="2" charset="-122"/>
              </a:rPr>
              <a:t>一个应用程序通常包含多个事务</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a:t>
            </a:r>
          </a:p>
          <a:p>
            <a:pPr defTabSz="1014227" eaLnBrk="1" hangingPunct="1">
              <a:lnSpc>
                <a:spcPct val="150000"/>
              </a:lnSpc>
              <a:buSzPct val="100000"/>
            </a:pPr>
            <a:r>
              <a:rPr lang="zh-CN" altLang="en-US" sz="2400" dirty="0">
                <a:solidFill>
                  <a:srgbClr val="FF0000"/>
                </a:solidFill>
                <a:highlight>
                  <a:srgbClr val="FFFF00"/>
                </a:highlight>
              </a:rPr>
              <a:t>事务是恢复和并发控制的基本单位</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8AF926D0-7417-46DE-8A9A-F50C44C049AF}"/>
              </a:ext>
            </a:extLst>
          </p:cNvPr>
          <p:cNvSpPr/>
          <p:nvPr/>
        </p:nvSpPr>
        <p:spPr>
          <a:xfrm>
            <a:off x="5440040" y="1561247"/>
            <a:ext cx="4176464" cy="2069284"/>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恢复的主要概念</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数据库恢复技术</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提升恢复效率的技术</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ORACLE</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备份与恢复</a:t>
            </a:r>
          </a:p>
        </p:txBody>
      </p:sp>
      <p:cxnSp>
        <p:nvCxnSpPr>
          <p:cNvPr id="20" name="直接连接符 19">
            <a:extLst>
              <a:ext uri="{FF2B5EF4-FFF2-40B4-BE49-F238E27FC236}">
                <a16:creationId xmlns:a16="http://schemas.microsoft.com/office/drawing/2014/main" id="{00499F55-B7DC-4FB1-A20B-1E3F069EF4FA}"/>
              </a:ext>
            </a:extLst>
          </p:cNvPr>
          <p:cNvCxnSpPr>
            <a:cxnSpLocks/>
          </p:cNvCxnSpPr>
          <p:nvPr/>
        </p:nvCxnSpPr>
        <p:spPr>
          <a:xfrm>
            <a:off x="5551104" y="3594056"/>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7432BCC-87C1-D00F-0B22-D97407455C49}"/>
              </a:ext>
            </a:extLst>
          </p:cNvPr>
          <p:cNvSpPr txBox="1"/>
          <p:nvPr/>
        </p:nvSpPr>
        <p:spPr>
          <a:xfrm>
            <a:off x="975544" y="553244"/>
            <a:ext cx="3312368" cy="1569660"/>
          </a:xfrm>
          <a:prstGeom prst="rect">
            <a:avLst/>
          </a:prstGeom>
          <a:noFill/>
        </p:spPr>
        <p:txBody>
          <a:bodyPr wrap="square" rtlCol="0">
            <a:spAutoFit/>
          </a:bodyPr>
          <a:lstStyle/>
          <a:p>
            <a:r>
              <a:rPr lang="zh-CN" altLang="en-US" sz="4800" dirty="0">
                <a:solidFill>
                  <a:srgbClr val="FF0000"/>
                </a:solidFill>
                <a:highlight>
                  <a:srgbClr val="FFFF00"/>
                </a:highlight>
              </a:rPr>
              <a:t>后面这部分未讲</a:t>
            </a:r>
          </a:p>
        </p:txBody>
      </p:sp>
    </p:spTree>
    <p:extLst>
      <p:ext uri="{BB962C8B-B14F-4D97-AF65-F5344CB8AC3E}">
        <p14:creationId xmlns:p14="http://schemas.microsoft.com/office/powerpoint/2010/main" val="2355185059"/>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ORACLE</a:t>
            </a:r>
            <a:r>
              <a:t>备份方式</a:t>
            </a:r>
          </a:p>
        </p:txBody>
      </p:sp>
      <p:sp>
        <p:nvSpPr>
          <p:cNvPr id="156675" name="Rectangle 3"/>
          <p:cNvSpPr>
            <a:spLocks noGrp="1" noChangeArrowheads="1"/>
          </p:cNvSpPr>
          <p:nvPr>
            <p:ph sz="quarter" idx="10"/>
          </p:nvPr>
        </p:nvSpPr>
        <p:spPr/>
        <p:txBody>
          <a:bodyPr wrap="square">
            <a:spAutoFit/>
          </a:bodyPr>
          <a:lstStyle/>
          <a:p>
            <a:pPr marL="0" indent="0" defTabSz="1014227" eaLnBrk="1" hangingPunct="1">
              <a:lnSpc>
                <a:spcPct val="150000"/>
              </a:lnSpc>
              <a:buSzPct val="100000"/>
              <a:buNone/>
            </a:pPr>
            <a:r>
              <a:rPr lang="en-US" altLang="zh-CN" dirty="0"/>
              <a:t>ORACLE</a:t>
            </a:r>
            <a:r>
              <a:rPr lang="zh-CN" altLang="en-US" dirty="0"/>
              <a:t>备份有三种方式：</a:t>
            </a:r>
          </a:p>
          <a:p>
            <a:pPr defTabSz="1014227" eaLnBrk="1" hangingPunct="1">
              <a:lnSpc>
                <a:spcPct val="150000"/>
              </a:lnSpc>
              <a:buSzPct val="100000"/>
            </a:pPr>
            <a:r>
              <a:rPr lang="zh-CN" altLang="en-US" dirty="0"/>
              <a:t>脱机物理备份</a:t>
            </a:r>
          </a:p>
          <a:p>
            <a:pPr defTabSz="1014227" eaLnBrk="1" hangingPunct="1">
              <a:lnSpc>
                <a:spcPct val="150000"/>
              </a:lnSpc>
              <a:buSzPct val="100000"/>
            </a:pPr>
            <a:r>
              <a:rPr lang="zh-CN" altLang="en-US" dirty="0"/>
              <a:t>联机物理备份</a:t>
            </a:r>
          </a:p>
          <a:p>
            <a:pPr defTabSz="1014227" eaLnBrk="1" hangingPunct="1">
              <a:lnSpc>
                <a:spcPct val="150000"/>
              </a:lnSpc>
              <a:buSzPct val="100000"/>
            </a:pPr>
            <a:r>
              <a:rPr lang="zh-CN" altLang="en-US" dirty="0"/>
              <a:t>逻辑备份</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逻辑备份是读取一系列的数据库记录集，并写入二进制文件中，这些记录集的读取与其所处位置无关。</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物理备份它涉及到组成数据库的文件，但不考虑逻辑内容。</a:t>
            </a:r>
          </a:p>
          <a:p>
            <a:pPr marL="500939" lvl="1" indent="-201081" defTabSz="1014227" eaLnBrk="1" hangingPunct="1">
              <a:lnSpc>
                <a:spcPts val="2889"/>
              </a:lnSpc>
              <a:buSzPct val="100000"/>
              <a:buChar char="-"/>
            </a:pPr>
            <a:endPar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endParaRPr>
          </a:p>
          <a:p>
            <a:pPr defTabSz="1014227" eaLnBrk="1" hangingPunct="1">
              <a:lnSpc>
                <a:spcPct val="150000"/>
              </a:lnSpc>
              <a:buSzPct val="100000"/>
            </a:pPr>
            <a:endParaRPr lang="zh-CN" altLang="en-US" dirty="0"/>
          </a:p>
          <a:p>
            <a:pPr defTabSz="1014227" eaLnBrk="1" hangingPunct="1">
              <a:lnSpc>
                <a:spcPct val="150000"/>
              </a:lnSpc>
              <a:buSzPct val="100000"/>
            </a:pPr>
            <a:endParaRPr lang="zh-CN" altLang="en-US" dirty="0"/>
          </a:p>
        </p:txBody>
      </p:sp>
    </p:spTree>
  </p:cSld>
  <p:clrMapOvr>
    <a:masterClrMapping/>
  </p:clrMapOvr>
  <p:transition advTm="109595">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脱机物理备份</a:t>
            </a:r>
          </a:p>
        </p:txBody>
      </p:sp>
      <p:sp>
        <p:nvSpPr>
          <p:cNvPr id="157700" name="Rectangle 4"/>
          <p:cNvSpPr>
            <a:spLocks noGrp="1" noChangeArrowheads="1"/>
          </p:cNvSpPr>
          <p:nvPr>
            <p:ph sz="quarter" idx="10"/>
          </p:nvPr>
        </p:nvSpPr>
        <p:spPr>
          <a:xfrm>
            <a:off x="687513" y="769938"/>
            <a:ext cx="9001000" cy="4027683"/>
          </a:xfrm>
          <a:ln>
            <a:prstDash val="dash"/>
            <a:miter lim="800000"/>
            <a:headEnd/>
            <a:tailEnd/>
          </a:ln>
        </p:spPr>
        <p:txBody>
          <a:bodyPr lIns="79228" tIns="39613" rIns="79228" bIns="39613">
            <a:spAutoFit/>
          </a:bodyPr>
          <a:lstStyle/>
          <a:p>
            <a:pPr defTabSz="792269" eaLnBrk="1" hangingPunct="1">
              <a:lnSpc>
                <a:spcPts val="2778"/>
              </a:lnSpc>
              <a:spcAft>
                <a:spcPts val="520"/>
              </a:spcAft>
              <a:defRPr/>
            </a:pPr>
            <a:r>
              <a:rPr lang="zh-CN" altLang="en-US" dirty="0">
                <a:solidFill>
                  <a:schemeClr val="tx1"/>
                </a:solidFill>
              </a:rPr>
              <a:t>脱机物理备份是指数据库在关闭情况下，对数据库文件进行备份。数据库使用的每个文件都被备份下来，这些文件包括：</a:t>
            </a:r>
          </a:p>
          <a:p>
            <a:pPr marL="726715" lvl="1" indent="-380996" defTabSz="792269" eaLnBrk="1" hangingPunct="1">
              <a:lnSpc>
                <a:spcPts val="2778"/>
              </a:lnSpc>
              <a:spcAft>
                <a:spcPts val="520"/>
              </a:spcAft>
              <a:buFont typeface="+mj-ea"/>
              <a:buAutoNum type="circleNumDbPlain"/>
              <a:defRPr/>
            </a:pPr>
            <a:r>
              <a:rPr lang="zh-CN" altLang="en-US" sz="1889" dirty="0">
                <a:solidFill>
                  <a:schemeClr val="tx1">
                    <a:lumMod val="50000"/>
                    <a:lumOff val="50000"/>
                  </a:schemeClr>
                </a:solidFill>
              </a:rPr>
              <a:t>所有数据文件（</a:t>
            </a:r>
            <a:r>
              <a:rPr lang="en-US" altLang="zh-CN" sz="1889" dirty="0" err="1">
                <a:solidFill>
                  <a:schemeClr val="tx1">
                    <a:lumMod val="50000"/>
                    <a:lumOff val="50000"/>
                  </a:schemeClr>
                </a:solidFill>
              </a:rPr>
              <a:t>v$datafile</a:t>
            </a:r>
            <a:r>
              <a:rPr lang="en-US" altLang="zh-CN" sz="1889" dirty="0">
                <a:solidFill>
                  <a:schemeClr val="tx1">
                    <a:lumMod val="50000"/>
                    <a:lumOff val="50000"/>
                  </a:schemeClr>
                </a:solidFill>
              </a:rPr>
              <a:t>)</a:t>
            </a:r>
          </a:p>
          <a:p>
            <a:pPr marL="726715" lvl="1" indent="-380996" defTabSz="792269" eaLnBrk="1" hangingPunct="1">
              <a:lnSpc>
                <a:spcPts val="2778"/>
              </a:lnSpc>
              <a:spcAft>
                <a:spcPts val="520"/>
              </a:spcAft>
              <a:buFont typeface="+mj-ea"/>
              <a:buAutoNum type="circleNumDbPlain"/>
              <a:defRPr/>
            </a:pPr>
            <a:r>
              <a:rPr lang="zh-CN" altLang="en-US" sz="1889" dirty="0">
                <a:solidFill>
                  <a:schemeClr val="tx1">
                    <a:lumMod val="50000"/>
                    <a:lumOff val="50000"/>
                  </a:schemeClr>
                </a:solidFill>
              </a:rPr>
              <a:t>所有控制文件 (</a:t>
            </a:r>
            <a:r>
              <a:rPr lang="en-US" altLang="zh-CN" sz="1889" dirty="0" err="1">
                <a:solidFill>
                  <a:schemeClr val="tx1">
                    <a:lumMod val="50000"/>
                    <a:lumOff val="50000"/>
                  </a:schemeClr>
                </a:solidFill>
              </a:rPr>
              <a:t>v$controlfile</a:t>
            </a:r>
            <a:r>
              <a:rPr lang="en-US" altLang="zh-CN" sz="1889" dirty="0">
                <a:solidFill>
                  <a:schemeClr val="tx1">
                    <a:lumMod val="50000"/>
                    <a:lumOff val="50000"/>
                  </a:schemeClr>
                </a:solidFill>
              </a:rPr>
              <a:t>)</a:t>
            </a:r>
          </a:p>
          <a:p>
            <a:pPr marL="726715" lvl="1" indent="-380996" defTabSz="792269" eaLnBrk="1" hangingPunct="1">
              <a:lnSpc>
                <a:spcPts val="2778"/>
              </a:lnSpc>
              <a:spcAft>
                <a:spcPts val="520"/>
              </a:spcAft>
              <a:buFont typeface="+mj-ea"/>
              <a:buAutoNum type="circleNumDbPlain"/>
              <a:defRPr/>
            </a:pPr>
            <a:r>
              <a:rPr lang="zh-CN" altLang="en-US" sz="1889" dirty="0">
                <a:solidFill>
                  <a:schemeClr val="tx1">
                    <a:lumMod val="50000"/>
                    <a:lumOff val="50000"/>
                  </a:schemeClr>
                </a:solidFill>
              </a:rPr>
              <a:t>所有联机</a:t>
            </a:r>
            <a:r>
              <a:rPr lang="en-US" altLang="zh-CN" sz="1889" dirty="0">
                <a:solidFill>
                  <a:schemeClr val="tx1">
                    <a:lumMod val="50000"/>
                    <a:lumOff val="50000"/>
                  </a:schemeClr>
                </a:solidFill>
              </a:rPr>
              <a:t>REDO LOG </a:t>
            </a:r>
            <a:r>
              <a:rPr lang="zh-CN" altLang="en-US" sz="1889" dirty="0">
                <a:solidFill>
                  <a:schemeClr val="tx1">
                    <a:lumMod val="50000"/>
                    <a:lumOff val="50000"/>
                  </a:schemeClr>
                </a:solidFill>
              </a:rPr>
              <a:t>文件(</a:t>
            </a:r>
            <a:r>
              <a:rPr lang="en-US" altLang="zh-CN" sz="1889" dirty="0" err="1">
                <a:solidFill>
                  <a:schemeClr val="tx1">
                    <a:lumMod val="50000"/>
                    <a:lumOff val="50000"/>
                  </a:schemeClr>
                </a:solidFill>
              </a:rPr>
              <a:t>v$logfile</a:t>
            </a:r>
            <a:r>
              <a:rPr lang="en-US" altLang="zh-CN" sz="1889" dirty="0">
                <a:solidFill>
                  <a:schemeClr val="tx1">
                    <a:lumMod val="50000"/>
                    <a:lumOff val="50000"/>
                  </a:schemeClr>
                </a:solidFill>
              </a:rPr>
              <a:t>)</a:t>
            </a:r>
          </a:p>
          <a:p>
            <a:pPr marL="726715" lvl="1" indent="-380996" defTabSz="792269" eaLnBrk="1" hangingPunct="1">
              <a:lnSpc>
                <a:spcPts val="2778"/>
              </a:lnSpc>
              <a:spcAft>
                <a:spcPts val="520"/>
              </a:spcAft>
              <a:buFont typeface="+mj-ea"/>
              <a:buAutoNum type="circleNumDbPlain"/>
              <a:defRPr/>
            </a:pPr>
            <a:r>
              <a:rPr lang="en-US" altLang="zh-CN" sz="1889" dirty="0">
                <a:solidFill>
                  <a:schemeClr val="tx1">
                    <a:lumMod val="50000"/>
                    <a:lumOff val="50000"/>
                  </a:schemeClr>
                </a:solidFill>
              </a:rPr>
              <a:t>INIT.ORA</a:t>
            </a:r>
            <a:r>
              <a:rPr lang="zh-CN" altLang="en-US" sz="1889" dirty="0">
                <a:solidFill>
                  <a:schemeClr val="tx1">
                    <a:lumMod val="50000"/>
                    <a:lumOff val="50000"/>
                  </a:schemeClr>
                </a:solidFill>
              </a:rPr>
              <a:t>文件(可选)</a:t>
            </a:r>
          </a:p>
          <a:p>
            <a:pPr marL="317497" indent="-317497" defTabSz="792269" eaLnBrk="1" hangingPunct="1">
              <a:lnSpc>
                <a:spcPts val="2778"/>
              </a:lnSpc>
              <a:spcAft>
                <a:spcPts val="520"/>
              </a:spcAft>
              <a:defRPr/>
            </a:pPr>
            <a:r>
              <a:rPr lang="zh-CN" altLang="en-US" dirty="0">
                <a:solidFill>
                  <a:schemeClr val="tx1">
                    <a:lumMod val="50000"/>
                    <a:lumOff val="50000"/>
                  </a:schemeClr>
                </a:solidFill>
              </a:rPr>
              <a:t>注意：</a:t>
            </a:r>
          </a:p>
          <a:p>
            <a:pPr lvl="1">
              <a:buFont typeface="Arial" charset="0"/>
              <a:buChar char="–"/>
              <a:defRPr/>
            </a:pPr>
            <a:r>
              <a:rPr lang="zh-CN" altLang="en-US" dirty="0"/>
              <a:t>值得注意的是脱机备份必须是数据库关闭的情况下完成，当数据库</a:t>
            </a:r>
          </a:p>
          <a:p>
            <a:pPr lvl="1">
              <a:buFont typeface="Arial" charset="0"/>
              <a:buChar char="–"/>
              <a:defRPr/>
            </a:pPr>
            <a:r>
              <a:rPr lang="zh-CN" altLang="en-US" dirty="0"/>
              <a:t>开着的时候，执行数据库文件系统备份无效。</a:t>
            </a:r>
            <a:endParaRPr lang="zh-CN" altLang="en-US" dirty="0">
              <a:solidFill>
                <a:schemeClr val="tx1">
                  <a:lumMod val="50000"/>
                  <a:lumOff val="50000"/>
                </a:schemeClr>
              </a:solidFill>
            </a:endParaRPr>
          </a:p>
        </p:txBody>
      </p:sp>
    </p:spTree>
  </p:cSld>
  <p:clrMapOvr>
    <a:masterClrMapping/>
  </p:clrMapOvr>
  <p:transition advTm="109595">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脱机备份步骤</a:t>
            </a:r>
          </a:p>
        </p:txBody>
      </p:sp>
      <p:sp>
        <p:nvSpPr>
          <p:cNvPr id="158724" name="AutoShape 4"/>
          <p:cNvSpPr>
            <a:spLocks noGrp="1" noChangeAspect="1" noChangeArrowheads="1"/>
          </p:cNvSpPr>
          <p:nvPr>
            <p:ph sz="quarter" idx="10"/>
          </p:nvPr>
        </p:nvSpPr>
        <p:spPr>
          <a:xfrm>
            <a:off x="687513" y="769938"/>
            <a:ext cx="9001000" cy="4022810"/>
          </a:xfrm>
          <a:ln>
            <a:prstDash val="dash"/>
            <a:miter lim="800000"/>
            <a:headEnd/>
            <a:tailEnd/>
          </a:ln>
        </p:spPr>
        <p:txBody>
          <a:bodyPr lIns="79228" tIns="39613" rIns="79228" bIns="39613">
            <a:spAutoFit/>
          </a:bodyPr>
          <a:lstStyle/>
          <a:p>
            <a:pPr marL="507995" indent="-507995" defTabSz="792269" eaLnBrk="1" hangingPunct="1">
              <a:lnSpc>
                <a:spcPts val="2778"/>
              </a:lnSpc>
              <a:spcAft>
                <a:spcPts val="520"/>
              </a:spcAft>
              <a:buFont typeface="+mj-ea"/>
              <a:buAutoNum type="circleNumDbPlain"/>
              <a:defRPr/>
            </a:pPr>
            <a:r>
              <a:rPr lang="zh-CN" altLang="en-US" dirty="0">
                <a:solidFill>
                  <a:schemeClr val="tx1"/>
                </a:solidFill>
              </a:rPr>
              <a:t>列出备份文件清单</a:t>
            </a:r>
          </a:p>
          <a:p>
            <a:pPr lvl="1" eaLnBrk="1" hangingPunct="1">
              <a:lnSpc>
                <a:spcPts val="2778"/>
              </a:lnSpc>
              <a:buFont typeface="Arial" panose="020B0604020202020204" pitchFamily="34" charset="0"/>
              <a:buChar char="•"/>
              <a:defRPr/>
            </a:pPr>
            <a:r>
              <a:rPr lang="zh-CN" altLang="en-US" dirty="0">
                <a:latin typeface="华文楷体" panose="02010600040101010101" pitchFamily="2" charset="-122"/>
                <a:ea typeface="华文楷体" panose="02010600040101010101" pitchFamily="2" charset="-122"/>
              </a:rPr>
              <a:t>备份的物理文件应包括所有数据文件、在线日志文件、控制文件和参数文件。</a:t>
            </a:r>
          </a:p>
          <a:p>
            <a:pPr lvl="1" eaLnBrk="1" hangingPunct="1">
              <a:lnSpc>
                <a:spcPts val="2778"/>
              </a:lnSpc>
              <a:buFont typeface="Arial" panose="020B0604020202020204" pitchFamily="34" charset="0"/>
              <a:buChar char="•"/>
              <a:defRPr/>
            </a:pPr>
            <a:r>
              <a:rPr lang="zh-CN" altLang="en-US" dirty="0">
                <a:latin typeface="华文楷体" panose="02010600040101010101" pitchFamily="2" charset="-122"/>
                <a:ea typeface="华文楷体" panose="02010600040101010101" pitchFamily="2" charset="-122"/>
              </a:rPr>
              <a:t>缺省所有文件在%</a:t>
            </a:r>
            <a:r>
              <a:rPr lang="en-US" altLang="zh-CN" dirty="0">
                <a:latin typeface="华文楷体" panose="02010600040101010101" pitchFamily="2" charset="-122"/>
                <a:ea typeface="华文楷体" panose="02010600040101010101" pitchFamily="2" charset="-122"/>
              </a:rPr>
              <a:t>ORALE_HOME% \DATABASE\</a:t>
            </a:r>
          </a:p>
          <a:p>
            <a:pPr marL="507995" indent="-507995" defTabSz="792269" eaLnBrk="1" hangingPunct="1">
              <a:lnSpc>
                <a:spcPts val="2778"/>
              </a:lnSpc>
              <a:spcAft>
                <a:spcPts val="520"/>
              </a:spcAft>
              <a:buFont typeface="+mj-ea"/>
              <a:buAutoNum type="circleNumDbPlain"/>
              <a:defRPr/>
            </a:pPr>
            <a:r>
              <a:rPr lang="zh-CN" altLang="en-US" dirty="0">
                <a:solidFill>
                  <a:schemeClr val="tx1"/>
                </a:solidFill>
              </a:rPr>
              <a:t>以正常方式关闭数据库</a:t>
            </a:r>
          </a:p>
          <a:p>
            <a:pPr marL="395107" lvl="1" indent="0" eaLnBrk="1" hangingPunct="1">
              <a:lnSpc>
                <a:spcPts val="2778"/>
              </a:lnSpc>
              <a:buNone/>
              <a:defRPr/>
            </a:pPr>
            <a:r>
              <a:rPr lang="zh-CN" altLang="en-US" dirty="0">
                <a:latin typeface="华文楷体" panose="02010600040101010101" pitchFamily="2" charset="-122"/>
                <a:ea typeface="华文楷体" panose="02010600040101010101" pitchFamily="2" charset="-122"/>
              </a:rPr>
              <a:t> </a:t>
            </a:r>
            <a:r>
              <a:rPr lang="en-US" altLang="zh-CN" dirty="0">
                <a:latin typeface="华文楷体" panose="02010600040101010101" pitchFamily="2" charset="-122"/>
                <a:ea typeface="华文楷体" panose="02010600040101010101" pitchFamily="2" charset="-122"/>
              </a:rPr>
              <a:t>SVRMGR&gt;STUTDOWN;</a:t>
            </a:r>
          </a:p>
          <a:p>
            <a:pPr marL="507995" indent="-507995" defTabSz="792269" eaLnBrk="1" hangingPunct="1">
              <a:lnSpc>
                <a:spcPts val="2778"/>
              </a:lnSpc>
              <a:spcAft>
                <a:spcPts val="520"/>
              </a:spcAft>
              <a:buFont typeface="+mj-ea"/>
              <a:buAutoNum type="circleNumDbPlain"/>
              <a:defRPr/>
            </a:pPr>
            <a:r>
              <a:rPr lang="zh-CN" altLang="en-US" dirty="0">
                <a:solidFill>
                  <a:schemeClr val="tx1"/>
                </a:solidFill>
              </a:rPr>
              <a:t>备份（1）清单中列出的文件</a:t>
            </a:r>
          </a:p>
          <a:p>
            <a:pPr marL="395107" lvl="1" indent="0" eaLnBrk="1" hangingPunct="1">
              <a:lnSpc>
                <a:spcPts val="2778"/>
              </a:lnSpc>
              <a:buNone/>
              <a:defRPr/>
            </a:pPr>
            <a:r>
              <a:rPr lang="zh-CN" altLang="en-US" dirty="0">
                <a:latin typeface="华文楷体" panose="02010600040101010101" pitchFamily="2" charset="-122"/>
                <a:ea typeface="华文楷体" panose="02010600040101010101" pitchFamily="2" charset="-122"/>
              </a:rPr>
              <a:t>例：</a:t>
            </a:r>
            <a:r>
              <a:rPr lang="en-US" altLang="zh-CN" dirty="0">
                <a:latin typeface="华文楷体" panose="02010600040101010101" pitchFamily="2" charset="-122"/>
                <a:ea typeface="华文楷体" panose="02010600040101010101" pitchFamily="2" charset="-122"/>
              </a:rPr>
              <a:t>COPY D:\ORANT\DATABASE\*.*  E:\BACKUP</a:t>
            </a:r>
          </a:p>
          <a:p>
            <a:pPr marL="507995" indent="-507995" defTabSz="792269" eaLnBrk="1" hangingPunct="1">
              <a:lnSpc>
                <a:spcPts val="2778"/>
              </a:lnSpc>
              <a:spcAft>
                <a:spcPts val="520"/>
              </a:spcAft>
              <a:buFont typeface="+mj-ea"/>
              <a:buAutoNum type="circleNumDbPlain"/>
              <a:defRPr/>
            </a:pPr>
            <a:r>
              <a:rPr lang="zh-CN" altLang="en-US" dirty="0">
                <a:solidFill>
                  <a:schemeClr val="tx1"/>
                </a:solidFill>
              </a:rPr>
              <a:t>重新启动数据库</a:t>
            </a:r>
          </a:p>
          <a:p>
            <a:pPr marL="395107" lvl="1" indent="0" eaLnBrk="1" hangingPunct="1">
              <a:lnSpc>
                <a:spcPts val="2778"/>
              </a:lnSpc>
              <a:buNone/>
              <a:defRPr/>
            </a:pPr>
            <a:r>
              <a:rPr lang="en-US" altLang="zh-CN" dirty="0">
                <a:latin typeface="华文楷体" panose="02010600040101010101" pitchFamily="2" charset="-122"/>
                <a:ea typeface="华文楷体" panose="02010600040101010101" pitchFamily="2" charset="-122"/>
              </a:rPr>
              <a:t>SVRMGR&gt;STARTUP;</a:t>
            </a:r>
          </a:p>
        </p:txBody>
      </p:sp>
    </p:spTree>
  </p:cSld>
  <p:clrMapOvr>
    <a:masterClrMapping/>
  </p:clrMapOvr>
  <p:transition advTm="109595">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脱机物理备份恢复</a:t>
            </a:r>
          </a:p>
        </p:txBody>
      </p:sp>
      <p:sp>
        <p:nvSpPr>
          <p:cNvPr id="159748" name="Rectangle 4"/>
          <p:cNvSpPr>
            <a:spLocks noGrp="1" noChangeArrowheads="1"/>
          </p:cNvSpPr>
          <p:nvPr>
            <p:ph sz="quarter" idx="10"/>
          </p:nvPr>
        </p:nvSpPr>
        <p:spPr>
          <a:xfrm>
            <a:off x="687513" y="769938"/>
            <a:ext cx="9001000" cy="4609958"/>
          </a:xfrm>
          <a:ln>
            <a:prstDash val="dash"/>
            <a:miter lim="800000"/>
            <a:headEnd/>
            <a:tailEnd/>
          </a:ln>
        </p:spPr>
        <p:txBody>
          <a:bodyPr lIns="79228" tIns="39613" rIns="79228" bIns="39613">
            <a:spAutoFit/>
          </a:bodyPr>
          <a:lstStyle/>
          <a:p>
            <a:pPr marL="457200" indent="-457200" defTabSz="792269" eaLnBrk="1" hangingPunct="1">
              <a:lnSpc>
                <a:spcPts val="2778"/>
              </a:lnSpc>
              <a:spcAft>
                <a:spcPts val="520"/>
              </a:spcAft>
              <a:buFont typeface="+mj-ea"/>
              <a:buAutoNum type="circleNumDbPlain"/>
              <a:defRPr/>
            </a:pPr>
            <a:r>
              <a:rPr lang="zh-CN" altLang="en-US" dirty="0">
                <a:solidFill>
                  <a:schemeClr val="tx1"/>
                </a:solidFill>
              </a:rPr>
              <a:t>如果必要需重新安装</a:t>
            </a:r>
            <a:r>
              <a:rPr lang="en-US" altLang="zh-CN" dirty="0">
                <a:solidFill>
                  <a:schemeClr val="tx1"/>
                </a:solidFill>
              </a:rPr>
              <a:t>ORACLE</a:t>
            </a:r>
          </a:p>
          <a:p>
            <a:pPr marL="457200" indent="-457200" defTabSz="792269" eaLnBrk="1" hangingPunct="1">
              <a:lnSpc>
                <a:spcPts val="2778"/>
              </a:lnSpc>
              <a:spcAft>
                <a:spcPts val="520"/>
              </a:spcAft>
              <a:buFont typeface="+mj-ea"/>
              <a:buAutoNum type="circleNumDbPlain"/>
              <a:defRPr/>
            </a:pPr>
            <a:r>
              <a:rPr lang="zh-CN" altLang="en-US" dirty="0">
                <a:solidFill>
                  <a:schemeClr val="tx1"/>
                </a:solidFill>
              </a:rPr>
              <a:t>关闭数据库</a:t>
            </a:r>
          </a:p>
          <a:p>
            <a:pPr marL="601481" lvl="1" indent="-255762" defTabSz="792269" eaLnBrk="1" hangingPunct="1">
              <a:lnSpc>
                <a:spcPts val="2778"/>
              </a:lnSpc>
              <a:spcAft>
                <a:spcPts val="520"/>
              </a:spcAft>
              <a:buFont typeface="Arial" panose="020B0604020202020204" pitchFamily="34" charset="0"/>
              <a:buChar char="•"/>
              <a:defRPr/>
            </a:pPr>
            <a:r>
              <a:rPr lang="en-US" altLang="zh-CN" sz="1889" dirty="0">
                <a:solidFill>
                  <a:schemeClr val="tx1">
                    <a:lumMod val="50000"/>
                    <a:lumOff val="50000"/>
                  </a:schemeClr>
                </a:solidFill>
              </a:rPr>
              <a:t>SVRMGR&gt;STUTDOWN ;</a:t>
            </a:r>
          </a:p>
          <a:p>
            <a:pPr marL="457200" indent="-457200" defTabSz="792269" eaLnBrk="1" hangingPunct="1">
              <a:lnSpc>
                <a:spcPts val="2778"/>
              </a:lnSpc>
              <a:spcAft>
                <a:spcPts val="520"/>
              </a:spcAft>
              <a:buFont typeface="+mj-ea"/>
              <a:buAutoNum type="circleNumDbPlain"/>
              <a:defRPr/>
            </a:pPr>
            <a:r>
              <a:rPr lang="zh-CN" altLang="en-US" dirty="0">
                <a:solidFill>
                  <a:schemeClr val="tx1"/>
                </a:solidFill>
              </a:rPr>
              <a:t>导入最近脱机完全备份文件备份的物理文件应包括所有数据文件、在线日志文件、控制文件和参数文件。</a:t>
            </a:r>
          </a:p>
          <a:p>
            <a:pPr marL="601481" lvl="1" indent="-305150" defTabSz="792269" eaLnBrk="1" hangingPunct="1">
              <a:lnSpc>
                <a:spcPts val="2778"/>
              </a:lnSpc>
              <a:spcAft>
                <a:spcPts val="520"/>
              </a:spcAft>
              <a:buFont typeface="Arial" panose="020B0604020202020204" pitchFamily="34" charset="0"/>
              <a:buChar char="•"/>
              <a:defRPr/>
            </a:pPr>
            <a:r>
              <a:rPr lang="zh-CN" altLang="en-US" sz="1889" dirty="0">
                <a:solidFill>
                  <a:schemeClr val="tx1">
                    <a:lumMod val="50000"/>
                    <a:lumOff val="50000"/>
                  </a:schemeClr>
                </a:solidFill>
              </a:rPr>
              <a:t>例：</a:t>
            </a:r>
            <a:r>
              <a:rPr lang="en-US" altLang="zh-CN" sz="1889" dirty="0">
                <a:solidFill>
                  <a:schemeClr val="tx1">
                    <a:lumMod val="50000"/>
                    <a:lumOff val="50000"/>
                  </a:schemeClr>
                </a:solidFill>
              </a:rPr>
              <a:t>COPY E:\BACKUP\DATABASE\*.*  D:\ORANT\DATABASE</a:t>
            </a:r>
          </a:p>
          <a:p>
            <a:pPr marL="457200" indent="-457200" defTabSz="792269" eaLnBrk="1" hangingPunct="1">
              <a:lnSpc>
                <a:spcPts val="2778"/>
              </a:lnSpc>
              <a:spcAft>
                <a:spcPts val="520"/>
              </a:spcAft>
              <a:buFont typeface="+mj-ea"/>
              <a:buAutoNum type="circleNumDbPlain"/>
              <a:defRPr/>
            </a:pPr>
            <a:r>
              <a:rPr lang="zh-CN" altLang="en-US" dirty="0">
                <a:solidFill>
                  <a:schemeClr val="tx1"/>
                </a:solidFill>
              </a:rPr>
              <a:t>启动数据库</a:t>
            </a:r>
          </a:p>
          <a:p>
            <a:pPr marL="601481" lvl="1" indent="-255762" defTabSz="792269" eaLnBrk="1" hangingPunct="1">
              <a:lnSpc>
                <a:spcPts val="2778"/>
              </a:lnSpc>
              <a:spcAft>
                <a:spcPts val="520"/>
              </a:spcAft>
              <a:buFont typeface="Arial" panose="020B0604020202020204" pitchFamily="34" charset="0"/>
              <a:buChar char="•"/>
              <a:defRPr/>
            </a:pPr>
            <a:r>
              <a:rPr lang="en-US" altLang="zh-CN" sz="1889" dirty="0">
                <a:solidFill>
                  <a:schemeClr val="tx1">
                    <a:lumMod val="50000"/>
                    <a:lumOff val="50000"/>
                  </a:schemeClr>
                </a:solidFill>
              </a:rPr>
              <a:t>SVRMGR&gt;STARTUP;</a:t>
            </a:r>
          </a:p>
          <a:p>
            <a:pPr eaLnBrk="1" hangingPunct="1">
              <a:lnSpc>
                <a:spcPts val="2778"/>
              </a:lnSpc>
              <a:defRPr/>
            </a:pPr>
            <a:r>
              <a:rPr lang="zh-CN" altLang="en-US" dirty="0">
                <a:solidFill>
                  <a:srgbClr val="FF0000"/>
                </a:solidFill>
              </a:rPr>
              <a:t>优点：备份和恢复都易于操作</a:t>
            </a:r>
          </a:p>
          <a:p>
            <a:pPr eaLnBrk="1" hangingPunct="1">
              <a:lnSpc>
                <a:spcPts val="2778"/>
              </a:lnSpc>
              <a:defRPr/>
            </a:pPr>
            <a:r>
              <a:rPr lang="zh-CN" altLang="en-US" dirty="0">
                <a:solidFill>
                  <a:srgbClr val="FF0000"/>
                </a:solidFill>
              </a:rPr>
              <a:t>缺点：必须关闭数据库，且只能恢复到备份点</a:t>
            </a:r>
          </a:p>
        </p:txBody>
      </p:sp>
    </p:spTree>
  </p:cSld>
  <p:clrMapOvr>
    <a:masterClrMapping/>
  </p:clrMapOvr>
  <p:transition advTm="109595">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联机备份（热备份）</a:t>
            </a:r>
          </a:p>
        </p:txBody>
      </p:sp>
      <p:sp>
        <p:nvSpPr>
          <p:cNvPr id="161796" name="Rectangle 4"/>
          <p:cNvSpPr>
            <a:spLocks noGrp="1" noChangeArrowheads="1"/>
          </p:cNvSpPr>
          <p:nvPr>
            <p:ph sz="quarter" idx="10"/>
          </p:nvPr>
        </p:nvSpPr>
        <p:spPr>
          <a:xfrm>
            <a:off x="687513" y="769938"/>
            <a:ext cx="9001000" cy="4561355"/>
          </a:xfrm>
          <a:ln>
            <a:prstDash val="dash"/>
            <a:miter lim="800000"/>
            <a:headEnd/>
            <a:tailEnd/>
          </a:ln>
        </p:spPr>
        <p:txBody>
          <a:bodyPr lIns="79228" tIns="39613" rIns="79228" bIns="39613">
            <a:spAutoFit/>
          </a:bodyPr>
          <a:lstStyle/>
          <a:p>
            <a:pPr marL="317497" indent="-317497" defTabSz="792269" eaLnBrk="1" hangingPunct="1">
              <a:lnSpc>
                <a:spcPts val="2778"/>
              </a:lnSpc>
              <a:spcAft>
                <a:spcPts val="520"/>
              </a:spcAft>
              <a:defRPr/>
            </a:pPr>
            <a:r>
              <a:rPr lang="zh-CN" altLang="en-US" dirty="0">
                <a:solidFill>
                  <a:schemeClr val="tx1"/>
                </a:solidFill>
              </a:rPr>
              <a:t>数据库需要二十四小时运行,而且随时有新的数据加入.数据丢失将影响整个公司。</a:t>
            </a:r>
          </a:p>
          <a:p>
            <a:pPr marL="317497" indent="-317497" defTabSz="792269" eaLnBrk="1" hangingPunct="1">
              <a:lnSpc>
                <a:spcPts val="2778"/>
              </a:lnSpc>
              <a:spcAft>
                <a:spcPts val="520"/>
              </a:spcAft>
              <a:defRPr/>
            </a:pPr>
            <a:r>
              <a:rPr lang="zh-CN" altLang="en-US" dirty="0">
                <a:solidFill>
                  <a:schemeClr val="tx1"/>
                </a:solidFill>
              </a:rPr>
              <a:t>联机备份前提条件：数据库必须设置为</a:t>
            </a:r>
            <a:r>
              <a:rPr lang="en-US" altLang="zh-CN" dirty="0" err="1">
                <a:solidFill>
                  <a:schemeClr val="tx1"/>
                </a:solidFill>
              </a:rPr>
              <a:t>archivelog</a:t>
            </a:r>
            <a:r>
              <a:rPr lang="en-US" altLang="zh-CN" dirty="0">
                <a:solidFill>
                  <a:schemeClr val="tx1"/>
                </a:solidFill>
              </a:rPr>
              <a:t> mode</a:t>
            </a:r>
            <a:endParaRPr lang="zh-CN" altLang="en-US" dirty="0">
              <a:solidFill>
                <a:schemeClr val="tx1"/>
              </a:solidFill>
            </a:endParaRPr>
          </a:p>
          <a:p>
            <a:pPr lvl="1">
              <a:buFont typeface="Arial" charset="0"/>
              <a:buChar char="–"/>
              <a:defRPr/>
            </a:pPr>
            <a:r>
              <a:rPr lang="zh-CN" altLang="en-US" dirty="0">
                <a:latin typeface="华文楷体" panose="02010600040101010101" pitchFamily="2" charset="-122"/>
                <a:ea typeface="华文楷体" panose="02010600040101010101" pitchFamily="2" charset="-122"/>
              </a:rPr>
              <a:t>修改初始化参数文件，例如</a:t>
            </a:r>
            <a:r>
              <a:rPr lang="en-US" altLang="zh-CN" dirty="0">
                <a:latin typeface="华文楷体" panose="02010600040101010101" pitchFamily="2" charset="-122"/>
                <a:ea typeface="华文楷体" panose="02010600040101010101" pitchFamily="2" charset="-122"/>
              </a:rPr>
              <a:t>INITORCL.ORA </a:t>
            </a:r>
            <a:r>
              <a:rPr lang="zh-CN" altLang="en-US" dirty="0">
                <a:latin typeface="华文楷体" panose="02010600040101010101" pitchFamily="2" charset="-122"/>
                <a:ea typeface="华文楷体" panose="02010600040101010101" pitchFamily="2" charset="-122"/>
              </a:rPr>
              <a:t>加入</a:t>
            </a:r>
          </a:p>
          <a:p>
            <a:pPr lvl="2">
              <a:buFont typeface="Arial" charset="0"/>
              <a:buChar char="•"/>
              <a:defRPr/>
            </a:pPr>
            <a:r>
              <a:rPr lang="en-US" altLang="zh-CN" dirty="0" err="1"/>
              <a:t>log_archive_start</a:t>
            </a:r>
            <a:r>
              <a:rPr lang="en-US" altLang="zh-CN" dirty="0"/>
              <a:t> = true    # if you want automatic archiving</a:t>
            </a:r>
          </a:p>
          <a:p>
            <a:pPr lvl="2">
              <a:buFont typeface="Arial" charset="0"/>
              <a:buChar char="•"/>
              <a:defRPr/>
            </a:pPr>
            <a:r>
              <a:rPr lang="en-US" altLang="zh-CN" dirty="0" err="1"/>
              <a:t>log_archive_dest</a:t>
            </a:r>
            <a:r>
              <a:rPr lang="en-US" altLang="zh-CN" dirty="0"/>
              <a:t> = d:\orant\database\archive</a:t>
            </a:r>
          </a:p>
          <a:p>
            <a:pPr lvl="2">
              <a:buFont typeface="Arial" charset="0"/>
              <a:buChar char="•"/>
              <a:defRPr/>
            </a:pPr>
            <a:r>
              <a:rPr lang="en-US" altLang="zh-CN" dirty="0" err="1"/>
              <a:t>log_archive_format</a:t>
            </a:r>
            <a:r>
              <a:rPr lang="en-US" altLang="zh-CN" dirty="0"/>
              <a:t> = log%s.arc</a:t>
            </a:r>
          </a:p>
          <a:p>
            <a:pPr lvl="1">
              <a:buFont typeface="Arial" charset="0"/>
              <a:buChar char="–"/>
              <a:defRPr/>
            </a:pPr>
            <a:r>
              <a:rPr lang="zh-CN" altLang="en-US" dirty="0">
                <a:latin typeface="华文楷体" panose="02010600040101010101" pitchFamily="2" charset="-122"/>
                <a:ea typeface="华文楷体" panose="02010600040101010101" pitchFamily="2" charset="-122"/>
              </a:rPr>
              <a:t>修改数据库模式</a:t>
            </a:r>
          </a:p>
          <a:p>
            <a:pPr marL="795506" indent="0" defTabSz="792269" eaLnBrk="1" hangingPunct="1">
              <a:lnSpc>
                <a:spcPts val="2778"/>
              </a:lnSpc>
              <a:spcAft>
                <a:spcPts val="520"/>
              </a:spcAft>
              <a:defRPr/>
            </a:pPr>
            <a:r>
              <a:rPr lang="zh-CN" altLang="en-US" dirty="0">
                <a:solidFill>
                  <a:schemeClr val="tx1">
                    <a:lumMod val="50000"/>
                    <a:lumOff val="50000"/>
                  </a:schemeClr>
                </a:solidFill>
              </a:rPr>
              <a:t> </a:t>
            </a:r>
            <a:r>
              <a:rPr lang="en-US" altLang="zh-CN" sz="2000" dirty="0" err="1">
                <a:latin typeface="华文楷体" panose="02010600040101010101" pitchFamily="2" charset="-122"/>
                <a:ea typeface="华文楷体" panose="02010600040101010101" pitchFamily="2" charset="-122"/>
              </a:rPr>
              <a:t>svrmgr</a:t>
            </a:r>
            <a:r>
              <a:rPr lang="en-US" altLang="zh-CN" sz="2000" dirty="0">
                <a:latin typeface="华文楷体" panose="02010600040101010101" pitchFamily="2" charset="-122"/>
                <a:ea typeface="华文楷体" panose="02010600040101010101" pitchFamily="2" charset="-122"/>
              </a:rPr>
              <a:t>&gt;startup mount ;</a:t>
            </a:r>
          </a:p>
          <a:p>
            <a:pPr marL="795506" indent="0" defTabSz="792269" eaLnBrk="1" hangingPunct="1">
              <a:lnSpc>
                <a:spcPts val="2778"/>
              </a:lnSpc>
              <a:spcAft>
                <a:spcPts val="520"/>
              </a:spcAft>
              <a:defRPr/>
            </a:pPr>
            <a:r>
              <a:rPr lang="en-US" altLang="zh-CN" sz="2000" dirty="0">
                <a:latin typeface="华文楷体" panose="02010600040101010101" pitchFamily="2" charset="-122"/>
                <a:ea typeface="华文楷体" panose="02010600040101010101" pitchFamily="2" charset="-122"/>
              </a:rPr>
              <a:t> </a:t>
            </a:r>
            <a:r>
              <a:rPr lang="en-US" altLang="zh-CN" sz="2000" dirty="0" err="1">
                <a:latin typeface="华文楷体" panose="02010600040101010101" pitchFamily="2" charset="-122"/>
                <a:ea typeface="华文楷体" panose="02010600040101010101" pitchFamily="2" charset="-122"/>
              </a:rPr>
              <a:t>svrmgr</a:t>
            </a:r>
            <a:r>
              <a:rPr lang="en-US" altLang="zh-CN" sz="2000" dirty="0">
                <a:latin typeface="华文楷体" panose="02010600040101010101" pitchFamily="2" charset="-122"/>
                <a:ea typeface="华文楷体" panose="02010600040101010101" pitchFamily="2" charset="-122"/>
              </a:rPr>
              <a:t>&gt;alter database </a:t>
            </a:r>
            <a:r>
              <a:rPr lang="en-US" altLang="zh-CN" sz="2000" dirty="0" err="1">
                <a:latin typeface="华文楷体" panose="02010600040101010101" pitchFamily="2" charset="-122"/>
                <a:ea typeface="华文楷体" panose="02010600040101010101" pitchFamily="2" charset="-122"/>
              </a:rPr>
              <a:t>archivelog</a:t>
            </a:r>
            <a:r>
              <a:rPr lang="en-US" altLang="zh-CN" sz="2000" dirty="0">
                <a:latin typeface="华文楷体" panose="02010600040101010101" pitchFamily="2" charset="-122"/>
                <a:ea typeface="华文楷体" panose="02010600040101010101" pitchFamily="2" charset="-122"/>
              </a:rPr>
              <a:t>;</a:t>
            </a:r>
          </a:p>
          <a:p>
            <a:pPr marL="795506" indent="0" defTabSz="792269" eaLnBrk="1" hangingPunct="1">
              <a:lnSpc>
                <a:spcPts val="2778"/>
              </a:lnSpc>
              <a:spcAft>
                <a:spcPts val="520"/>
              </a:spcAft>
              <a:defRPr/>
            </a:pPr>
            <a:r>
              <a:rPr lang="en-US" altLang="zh-CN" sz="2000" dirty="0">
                <a:latin typeface="华文楷体" panose="02010600040101010101" pitchFamily="2" charset="-122"/>
                <a:ea typeface="华文楷体" panose="02010600040101010101" pitchFamily="2" charset="-122"/>
              </a:rPr>
              <a:t> </a:t>
            </a:r>
            <a:r>
              <a:rPr lang="en-US" altLang="zh-CN" sz="2000" dirty="0" err="1">
                <a:latin typeface="华文楷体" panose="02010600040101010101" pitchFamily="2" charset="-122"/>
                <a:ea typeface="华文楷体" panose="02010600040101010101" pitchFamily="2" charset="-122"/>
              </a:rPr>
              <a:t>svrmgr</a:t>
            </a:r>
            <a:r>
              <a:rPr lang="en-US" altLang="zh-CN" sz="2000" dirty="0">
                <a:latin typeface="华文楷体" panose="02010600040101010101" pitchFamily="2" charset="-122"/>
                <a:ea typeface="华文楷体" panose="02010600040101010101" pitchFamily="2" charset="-122"/>
              </a:rPr>
              <a:t>&gt;alter database open;</a:t>
            </a:r>
          </a:p>
        </p:txBody>
      </p:sp>
    </p:spTree>
  </p:cSld>
  <p:clrMapOvr>
    <a:masterClrMapping/>
  </p:clrMapOvr>
  <p:transition advTm="109595">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在线备份</a:t>
            </a:r>
          </a:p>
        </p:txBody>
      </p:sp>
      <p:sp>
        <p:nvSpPr>
          <p:cNvPr id="182275" name="Rectangle 3"/>
          <p:cNvSpPr>
            <a:spLocks noGrp="1" noChangeArrowheads="1"/>
          </p:cNvSpPr>
          <p:nvPr>
            <p:ph sz="quarter" idx="10"/>
          </p:nvPr>
        </p:nvSpPr>
        <p:spPr>
          <a:xfrm>
            <a:off x="687513" y="769938"/>
            <a:ext cx="9001000" cy="4114374"/>
          </a:xfrm>
          <a:ln>
            <a:prstDash val="dash"/>
            <a:miter lim="800000"/>
            <a:headEnd/>
            <a:tailEnd/>
          </a:ln>
        </p:spPr>
        <p:txBody>
          <a:bodyPr lIns="79228" tIns="39613" rIns="79228" bIns="39613">
            <a:spAutoFit/>
          </a:bodyPr>
          <a:lstStyle/>
          <a:p>
            <a:pPr marL="317497" indent="-317497" defTabSz="792269" eaLnBrk="1" hangingPunct="1">
              <a:lnSpc>
                <a:spcPts val="2778"/>
              </a:lnSpc>
              <a:spcAft>
                <a:spcPts val="520"/>
              </a:spcAft>
              <a:defRPr/>
            </a:pPr>
            <a:r>
              <a:rPr lang="zh-CN" altLang="en-US" dirty="0">
                <a:solidFill>
                  <a:schemeClr val="tx1"/>
                </a:solidFill>
              </a:rPr>
              <a:t>在线备份用户表空间(</a:t>
            </a:r>
            <a:r>
              <a:rPr lang="en-US" altLang="zh-CN" dirty="0" err="1">
                <a:solidFill>
                  <a:schemeClr val="tx1"/>
                </a:solidFill>
              </a:rPr>
              <a:t>user_data</a:t>
            </a:r>
            <a:r>
              <a:rPr lang="en-US" altLang="zh-CN" dirty="0">
                <a:solidFill>
                  <a:schemeClr val="tx1"/>
                </a:solidFill>
              </a:rPr>
              <a:t>)</a:t>
            </a:r>
            <a:r>
              <a:rPr lang="zh-CN" altLang="en-US" dirty="0">
                <a:solidFill>
                  <a:schemeClr val="tx1"/>
                </a:solidFill>
              </a:rPr>
              <a:t>的步骤如下：</a:t>
            </a:r>
          </a:p>
          <a:p>
            <a:pPr marL="507995" indent="-507995" defTabSz="792269" eaLnBrk="1" hangingPunct="1">
              <a:lnSpc>
                <a:spcPts val="2778"/>
              </a:lnSpc>
              <a:spcAft>
                <a:spcPts val="520"/>
              </a:spcAft>
              <a:buFont typeface="+mj-ea"/>
              <a:buAutoNum type="circleNumDbPlain"/>
              <a:defRPr/>
            </a:pPr>
            <a:r>
              <a:rPr lang="en-US" altLang="zh-CN" dirty="0" err="1">
                <a:solidFill>
                  <a:schemeClr val="tx1">
                    <a:lumMod val="50000"/>
                    <a:lumOff val="50000"/>
                  </a:schemeClr>
                </a:solidFill>
              </a:rPr>
              <a:t>sql</a:t>
            </a:r>
            <a:r>
              <a:rPr lang="en-US" altLang="zh-CN" dirty="0">
                <a:solidFill>
                  <a:schemeClr val="tx1">
                    <a:lumMod val="50000"/>
                    <a:lumOff val="50000"/>
                  </a:schemeClr>
                </a:solidFill>
              </a:rPr>
              <a:t>&gt;connect system/manager</a:t>
            </a:r>
          </a:p>
          <a:p>
            <a:pPr lvl="1" eaLnBrk="1" hangingPunct="1">
              <a:lnSpc>
                <a:spcPts val="2778"/>
              </a:lnSpc>
              <a:defRPr/>
            </a:pP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设置开始在线备份标志</a:t>
            </a:r>
          </a:p>
          <a:p>
            <a:pPr marL="507995" indent="-507995" defTabSz="792269" eaLnBrk="1" hangingPunct="1">
              <a:lnSpc>
                <a:spcPts val="2778"/>
              </a:lnSpc>
              <a:spcAft>
                <a:spcPts val="520"/>
              </a:spcAft>
              <a:buFont typeface="+mj-ea"/>
              <a:buAutoNum type="circleNumDbPlain"/>
              <a:defRPr/>
            </a:pPr>
            <a:r>
              <a:rPr lang="en-US" altLang="zh-CN" dirty="0" err="1">
                <a:solidFill>
                  <a:schemeClr val="tx1">
                    <a:lumMod val="50000"/>
                    <a:lumOff val="50000"/>
                  </a:schemeClr>
                </a:solidFill>
              </a:rPr>
              <a:t>sql</a:t>
            </a:r>
            <a:r>
              <a:rPr lang="en-US" altLang="zh-CN" dirty="0">
                <a:solidFill>
                  <a:schemeClr val="tx1">
                    <a:lumMod val="50000"/>
                    <a:lumOff val="50000"/>
                  </a:schemeClr>
                </a:solidFill>
              </a:rPr>
              <a:t>&gt;alter tablespace </a:t>
            </a:r>
            <a:r>
              <a:rPr lang="en-US" altLang="zh-CN" dirty="0" err="1">
                <a:solidFill>
                  <a:schemeClr val="tx1">
                    <a:lumMod val="50000"/>
                    <a:lumOff val="50000"/>
                  </a:schemeClr>
                </a:solidFill>
              </a:rPr>
              <a:t>user_data</a:t>
            </a:r>
            <a:r>
              <a:rPr lang="en-US" altLang="zh-CN" dirty="0">
                <a:solidFill>
                  <a:schemeClr val="tx1">
                    <a:lumMod val="50000"/>
                    <a:lumOff val="50000"/>
                  </a:schemeClr>
                </a:solidFill>
              </a:rPr>
              <a:t> begin backup;</a:t>
            </a:r>
          </a:p>
          <a:p>
            <a:pPr lvl="1" eaLnBrk="1" hangingPunct="1">
              <a:lnSpc>
                <a:spcPts val="2778"/>
              </a:lnSpc>
              <a:defRPr/>
            </a:pP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备份表空间所对应的数据文件</a:t>
            </a:r>
          </a:p>
          <a:p>
            <a:pPr marL="507995" indent="-507995" defTabSz="792269" eaLnBrk="1" hangingPunct="1">
              <a:lnSpc>
                <a:spcPts val="2778"/>
              </a:lnSpc>
              <a:spcAft>
                <a:spcPts val="520"/>
              </a:spcAft>
              <a:buFont typeface="+mj-ea"/>
              <a:buAutoNum type="circleNumDbPlain"/>
              <a:defRPr/>
            </a:pPr>
            <a:r>
              <a:rPr lang="en-US" altLang="zh-CN" dirty="0" err="1">
                <a:solidFill>
                  <a:schemeClr val="tx1">
                    <a:lumMod val="50000"/>
                    <a:lumOff val="50000"/>
                  </a:schemeClr>
                </a:solidFill>
              </a:rPr>
              <a:t>sql</a:t>
            </a:r>
            <a:r>
              <a:rPr lang="en-US" altLang="zh-CN" dirty="0">
                <a:solidFill>
                  <a:schemeClr val="tx1">
                    <a:lumMod val="50000"/>
                    <a:lumOff val="50000"/>
                  </a:schemeClr>
                </a:solidFill>
              </a:rPr>
              <a:t>&gt;host copy d:\orant\database\usr1orcl.ora d:\orabak\</a:t>
            </a:r>
          </a:p>
          <a:p>
            <a:pPr lvl="1" eaLnBrk="1" hangingPunct="1">
              <a:lnSpc>
                <a:spcPts val="2778"/>
              </a:lnSpc>
              <a:defRPr/>
            </a:pP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设置停止在线备份标志</a:t>
            </a:r>
          </a:p>
          <a:p>
            <a:pPr marL="507995" indent="-507995" defTabSz="792269" eaLnBrk="1" hangingPunct="1">
              <a:lnSpc>
                <a:spcPts val="2778"/>
              </a:lnSpc>
              <a:spcAft>
                <a:spcPts val="520"/>
              </a:spcAft>
              <a:buFont typeface="+mj-ea"/>
              <a:buAutoNum type="circleNumDbPlain"/>
              <a:defRPr/>
            </a:pPr>
            <a:r>
              <a:rPr lang="en-US" altLang="zh-CN" dirty="0" err="1">
                <a:solidFill>
                  <a:schemeClr val="tx1">
                    <a:lumMod val="50000"/>
                    <a:lumOff val="50000"/>
                  </a:schemeClr>
                </a:solidFill>
              </a:rPr>
              <a:t>sql</a:t>
            </a:r>
            <a:r>
              <a:rPr lang="en-US" altLang="zh-CN" dirty="0">
                <a:solidFill>
                  <a:schemeClr val="tx1">
                    <a:lumMod val="50000"/>
                    <a:lumOff val="50000"/>
                  </a:schemeClr>
                </a:solidFill>
              </a:rPr>
              <a:t>&gt;alter tablespace </a:t>
            </a:r>
            <a:r>
              <a:rPr lang="en-US" altLang="zh-CN" dirty="0" err="1">
                <a:solidFill>
                  <a:schemeClr val="tx1">
                    <a:lumMod val="50000"/>
                    <a:lumOff val="50000"/>
                  </a:schemeClr>
                </a:solidFill>
              </a:rPr>
              <a:t>user_data</a:t>
            </a:r>
            <a:r>
              <a:rPr lang="en-US" altLang="zh-CN" dirty="0">
                <a:solidFill>
                  <a:schemeClr val="tx1">
                    <a:lumMod val="50000"/>
                    <a:lumOff val="50000"/>
                  </a:schemeClr>
                </a:solidFill>
              </a:rPr>
              <a:t> end backup;</a:t>
            </a:r>
          </a:p>
          <a:p>
            <a:pPr marL="317497" indent="-317497" defTabSz="792269" eaLnBrk="1" hangingPunct="1">
              <a:lnSpc>
                <a:spcPts val="2778"/>
              </a:lnSpc>
              <a:spcAft>
                <a:spcPts val="520"/>
              </a:spcAft>
              <a:defRPr/>
            </a:pPr>
            <a:endParaRPr lang="zh-CN" altLang="en-US" dirty="0">
              <a:solidFill>
                <a:schemeClr val="tx1">
                  <a:lumMod val="50000"/>
                  <a:lumOff val="50000"/>
                </a:schemeClr>
              </a:solidFill>
            </a:endParaRPr>
          </a:p>
        </p:txBody>
      </p:sp>
    </p:spTree>
  </p:cSld>
  <p:clrMapOvr>
    <a:masterClrMapping/>
  </p:clrMapOvr>
  <p:transition advTm="109595">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逻辑备份</a:t>
            </a:r>
          </a:p>
        </p:txBody>
      </p:sp>
      <p:sp>
        <p:nvSpPr>
          <p:cNvPr id="162820" name="Rectangle 4"/>
          <p:cNvSpPr>
            <a:spLocks noGrp="1" noChangeArrowheads="1"/>
          </p:cNvSpPr>
          <p:nvPr>
            <p:ph sz="quarter" idx="10"/>
          </p:nvPr>
        </p:nvSpPr>
        <p:spPr>
          <a:xfrm>
            <a:off x="687513" y="769938"/>
            <a:ext cx="9001000" cy="2718864"/>
          </a:xfrm>
          <a:ln>
            <a:prstDash val="dash"/>
            <a:miter lim="800000"/>
            <a:headEnd/>
            <a:tailEnd/>
          </a:ln>
        </p:spPr>
        <p:txBody>
          <a:bodyPr lIns="79228" tIns="39613" rIns="79228" bIns="39613">
            <a:spAutoFit/>
          </a:bodyPr>
          <a:lstStyle/>
          <a:p>
            <a:pPr marL="317497" indent="-317497" defTabSz="792269" eaLnBrk="1" hangingPunct="1">
              <a:lnSpc>
                <a:spcPts val="2778"/>
              </a:lnSpc>
              <a:spcAft>
                <a:spcPts val="520"/>
              </a:spcAft>
              <a:defRPr/>
            </a:pPr>
            <a:r>
              <a:rPr lang="zh-CN" altLang="en-US" dirty="0">
                <a:solidFill>
                  <a:schemeClr val="tx1"/>
                </a:solidFill>
              </a:rPr>
              <a:t>逻辑备份是通过读取数据库记录集，且将记录集写入二进制文件来实现。这种记录集的读出与物理位置无关。</a:t>
            </a:r>
            <a:r>
              <a:rPr lang="en-US" altLang="zh-CN" dirty="0">
                <a:solidFill>
                  <a:schemeClr val="tx1"/>
                </a:solidFill>
              </a:rPr>
              <a:t>ORACLE</a:t>
            </a:r>
            <a:r>
              <a:rPr lang="zh-CN" altLang="en-US" dirty="0">
                <a:solidFill>
                  <a:schemeClr val="tx1"/>
                </a:solidFill>
              </a:rPr>
              <a:t>的逻辑备份实现方法：</a:t>
            </a:r>
          </a:p>
          <a:p>
            <a:pPr marL="317497" indent="-317497" defTabSz="792269" eaLnBrk="1" hangingPunct="1">
              <a:lnSpc>
                <a:spcPts val="2778"/>
              </a:lnSpc>
              <a:spcAft>
                <a:spcPts val="520"/>
              </a:spcAft>
              <a:defRPr/>
            </a:pPr>
            <a:r>
              <a:rPr lang="en-US" altLang="zh-CN" dirty="0">
                <a:solidFill>
                  <a:schemeClr val="tx1"/>
                </a:solidFill>
              </a:rPr>
              <a:t>EXPORT</a:t>
            </a:r>
            <a:r>
              <a:rPr lang="zh-CN" altLang="en-US" dirty="0">
                <a:solidFill>
                  <a:schemeClr val="tx1"/>
                </a:solidFill>
              </a:rPr>
              <a:t>实用程序来实现</a:t>
            </a:r>
            <a:r>
              <a:rPr lang="en-US" altLang="zh-CN" dirty="0">
                <a:solidFill>
                  <a:schemeClr val="tx1"/>
                </a:solidFill>
              </a:rPr>
              <a:t>（exp.exe)</a:t>
            </a:r>
          </a:p>
          <a:p>
            <a:pPr marL="317497" indent="-317497" defTabSz="792269" eaLnBrk="1" hangingPunct="1">
              <a:lnSpc>
                <a:spcPts val="2778"/>
              </a:lnSpc>
              <a:spcAft>
                <a:spcPts val="520"/>
              </a:spcAft>
              <a:defRPr/>
            </a:pPr>
            <a:r>
              <a:rPr lang="en-US" altLang="zh-CN" dirty="0">
                <a:solidFill>
                  <a:schemeClr val="tx1"/>
                </a:solidFill>
              </a:rPr>
              <a:t>Oracle Enterprise </a:t>
            </a:r>
            <a:r>
              <a:rPr lang="en-US" altLang="zh-CN" dirty="0" err="1">
                <a:solidFill>
                  <a:schemeClr val="tx1"/>
                </a:solidFill>
              </a:rPr>
              <a:t>Manager→Data</a:t>
            </a:r>
            <a:r>
              <a:rPr lang="en-US" altLang="zh-CN" dirty="0">
                <a:solidFill>
                  <a:schemeClr val="tx1"/>
                </a:solidFill>
              </a:rPr>
              <a:t> Manager</a:t>
            </a:r>
          </a:p>
          <a:p>
            <a:pPr marL="317497" indent="-317497" defTabSz="792269" eaLnBrk="1" hangingPunct="1">
              <a:lnSpc>
                <a:spcPct val="150000"/>
              </a:lnSpc>
              <a:spcAft>
                <a:spcPts val="520"/>
              </a:spcAft>
              <a:defRPr/>
            </a:pPr>
            <a:endParaRPr lang="zh-CN" altLang="en-US" dirty="0">
              <a:solidFill>
                <a:schemeClr val="tx1">
                  <a:lumMod val="50000"/>
                  <a:lumOff val="50000"/>
                </a:schemeClr>
              </a:solidFill>
            </a:endParaRPr>
          </a:p>
        </p:txBody>
      </p:sp>
    </p:spTree>
  </p:cSld>
  <p:clrMapOvr>
    <a:masterClrMapping/>
  </p:clrMapOvr>
  <p:transition advTm="109595">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导出备份</a:t>
            </a:r>
          </a:p>
        </p:txBody>
      </p:sp>
      <p:sp>
        <p:nvSpPr>
          <p:cNvPr id="163844" name="Rectangle 4"/>
          <p:cNvSpPr>
            <a:spLocks noGrp="1" noChangeArrowheads="1"/>
          </p:cNvSpPr>
          <p:nvPr>
            <p:ph sz="quarter" idx="10"/>
          </p:nvPr>
        </p:nvSpPr>
        <p:spPr>
          <a:xfrm>
            <a:off x="687513" y="769938"/>
            <a:ext cx="9001000" cy="4603226"/>
          </a:xfrm>
          <a:ln>
            <a:prstDash val="dash"/>
            <a:miter lim="800000"/>
            <a:headEnd/>
            <a:tailEnd/>
          </a:ln>
        </p:spPr>
        <p:txBody>
          <a:bodyPr lIns="79228" tIns="39613" rIns="79228" bIns="39613">
            <a:spAutoFit/>
          </a:bodyPr>
          <a:lstStyle/>
          <a:p>
            <a:pPr marL="317497" indent="-317497" defTabSz="792269" eaLnBrk="1" hangingPunct="1">
              <a:lnSpc>
                <a:spcPts val="2778"/>
              </a:lnSpc>
              <a:spcAft>
                <a:spcPts val="520"/>
              </a:spcAft>
              <a:defRPr/>
            </a:pPr>
            <a:r>
              <a:rPr lang="zh-CN" altLang="en-US" dirty="0">
                <a:solidFill>
                  <a:schemeClr val="tx1"/>
                </a:solidFill>
              </a:rPr>
              <a:t>导出备份有三种模式：</a:t>
            </a:r>
          </a:p>
          <a:p>
            <a:pPr lvl="1" eaLnBrk="1" hangingPunct="1">
              <a:lnSpc>
                <a:spcPts val="2778"/>
              </a:lnSpc>
              <a:defRPr/>
            </a:pPr>
            <a:r>
              <a:rPr lang="zh-CN" altLang="en-US" dirty="0">
                <a:latin typeface="华文楷体" panose="02010600040101010101" pitchFamily="2" charset="-122"/>
                <a:ea typeface="华文楷体" panose="02010600040101010101" pitchFamily="2" charset="-122"/>
              </a:rPr>
              <a:t>用户模式：导出用户所有对象以及对象中的数据；</a:t>
            </a:r>
          </a:p>
          <a:p>
            <a:pPr lvl="1" eaLnBrk="1" hangingPunct="1">
              <a:lnSpc>
                <a:spcPts val="2778"/>
              </a:lnSpc>
              <a:defRPr/>
            </a:pPr>
            <a:r>
              <a:rPr lang="zh-CN" altLang="en-US" dirty="0">
                <a:latin typeface="华文楷体" panose="02010600040101010101" pitchFamily="2" charset="-122"/>
                <a:ea typeface="华文楷体" panose="02010600040101010101" pitchFamily="2" charset="-122"/>
              </a:rPr>
              <a:t>表模式：导出用户所有表或者指定的表；</a:t>
            </a:r>
          </a:p>
          <a:p>
            <a:pPr lvl="1" eaLnBrk="1" hangingPunct="1">
              <a:lnSpc>
                <a:spcPts val="2778"/>
              </a:lnSpc>
              <a:defRPr/>
            </a:pPr>
            <a:r>
              <a:rPr lang="zh-CN" altLang="en-US" dirty="0">
                <a:latin typeface="华文楷体" panose="02010600040101010101" pitchFamily="2" charset="-122"/>
                <a:ea typeface="华文楷体" panose="02010600040101010101" pitchFamily="2" charset="-122"/>
              </a:rPr>
              <a:t>整个数据库：导出数据库中所有对象。</a:t>
            </a:r>
          </a:p>
          <a:p>
            <a:pPr marL="317497" indent="-317497" defTabSz="792269" eaLnBrk="1" hangingPunct="1">
              <a:lnSpc>
                <a:spcPts val="2778"/>
              </a:lnSpc>
              <a:spcAft>
                <a:spcPts val="520"/>
              </a:spcAft>
              <a:defRPr/>
            </a:pPr>
            <a:r>
              <a:rPr lang="zh-CN" altLang="en-US" dirty="0">
                <a:solidFill>
                  <a:schemeClr val="tx1"/>
                </a:solidFill>
              </a:rPr>
              <a:t>它的备份有三种类型：</a:t>
            </a:r>
          </a:p>
          <a:p>
            <a:pPr lvl="1" eaLnBrk="1" hangingPunct="1">
              <a:lnSpc>
                <a:spcPts val="2778"/>
              </a:lnSpc>
              <a:defRPr/>
            </a:pPr>
            <a:r>
              <a:rPr lang="zh-CN" altLang="en-US" dirty="0">
                <a:latin typeface="华文楷体" panose="02010600040101010101" pitchFamily="2" charset="-122"/>
                <a:ea typeface="华文楷体" panose="02010600040101010101" pitchFamily="2" charset="-122"/>
              </a:rPr>
              <a:t>完全型(</a:t>
            </a:r>
            <a:r>
              <a:rPr lang="en-US" altLang="zh-CN" dirty="0">
                <a:latin typeface="华文楷体" panose="02010600040101010101" pitchFamily="2" charset="-122"/>
                <a:ea typeface="华文楷体" panose="02010600040101010101" pitchFamily="2" charset="-122"/>
              </a:rPr>
              <a:t>COMPLETE EXPORT)：</a:t>
            </a:r>
            <a:r>
              <a:rPr lang="zh-CN" altLang="en-US" dirty="0">
                <a:latin typeface="华文楷体" panose="02010600040101010101" pitchFamily="2" charset="-122"/>
                <a:ea typeface="华文楷体" panose="02010600040101010101" pitchFamily="2" charset="-122"/>
              </a:rPr>
              <a:t>备份整个数据库；</a:t>
            </a:r>
          </a:p>
          <a:p>
            <a:pPr lvl="1" eaLnBrk="1" hangingPunct="1">
              <a:lnSpc>
                <a:spcPts val="2778"/>
              </a:lnSpc>
              <a:defRPr/>
            </a:pPr>
            <a:r>
              <a:rPr lang="zh-CN" altLang="en-US" dirty="0">
                <a:latin typeface="华文楷体" panose="02010600040101010101" pitchFamily="2" charset="-122"/>
                <a:ea typeface="华文楷体" panose="02010600040101010101" pitchFamily="2" charset="-122"/>
              </a:rPr>
              <a:t>积累型(</a:t>
            </a:r>
            <a:r>
              <a:rPr lang="en-US" altLang="zh-CN" dirty="0">
                <a:latin typeface="华文楷体" panose="02010600040101010101" pitchFamily="2" charset="-122"/>
                <a:ea typeface="华文楷体" panose="02010600040101010101" pitchFamily="2" charset="-122"/>
              </a:rPr>
              <a:t>COMULATIVE ERPORT)：</a:t>
            </a:r>
            <a:r>
              <a:rPr lang="zh-CN" altLang="en-US" dirty="0">
                <a:latin typeface="华文楷体" panose="02010600040101010101" pitchFamily="2" charset="-122"/>
                <a:ea typeface="华文楷体" panose="02010600040101010101" pitchFamily="2" charset="-122"/>
              </a:rPr>
              <a:t>备份上一次积累型备份所改变的数据</a:t>
            </a:r>
          </a:p>
          <a:p>
            <a:pPr lvl="1" eaLnBrk="1" hangingPunct="1">
              <a:lnSpc>
                <a:spcPts val="2778"/>
              </a:lnSpc>
              <a:defRPr/>
            </a:pPr>
            <a:r>
              <a:rPr lang="zh-CN" altLang="en-US" dirty="0">
                <a:latin typeface="华文楷体" panose="02010600040101010101" pitchFamily="2" charset="-122"/>
                <a:ea typeface="华文楷体" panose="02010600040101010101" pitchFamily="2" charset="-122"/>
              </a:rPr>
              <a:t>增量型(</a:t>
            </a:r>
            <a:r>
              <a:rPr lang="en-US" altLang="zh-CN" dirty="0">
                <a:latin typeface="华文楷体" panose="02010600040101010101" pitchFamily="2" charset="-122"/>
                <a:ea typeface="华文楷体" panose="02010600040101010101" pitchFamily="2" charset="-122"/>
              </a:rPr>
              <a:t>INCREAMENTAL EXPORT)：</a:t>
            </a:r>
            <a:r>
              <a:rPr lang="zh-CN" altLang="en-US" dirty="0">
                <a:latin typeface="华文楷体" panose="02010600040101010101" pitchFamily="2" charset="-122"/>
                <a:ea typeface="华文楷体" panose="02010600040101010101" pitchFamily="2" charset="-122"/>
              </a:rPr>
              <a:t>备份上一次备份后改变的数据。</a:t>
            </a:r>
          </a:p>
          <a:p>
            <a:pPr marL="317497" indent="-317497" defTabSz="792269" eaLnBrk="1" hangingPunct="1">
              <a:lnSpc>
                <a:spcPts val="2778"/>
              </a:lnSpc>
              <a:spcAft>
                <a:spcPts val="520"/>
              </a:spcAft>
              <a:defRPr/>
            </a:pPr>
            <a:r>
              <a:rPr lang="en-US" altLang="zh-CN" dirty="0">
                <a:solidFill>
                  <a:schemeClr val="tx1"/>
                </a:solidFill>
              </a:rPr>
              <a:t>EXPORT </a:t>
            </a:r>
            <a:r>
              <a:rPr lang="zh-CN" altLang="en-US" dirty="0">
                <a:solidFill>
                  <a:schemeClr val="tx1"/>
                </a:solidFill>
              </a:rPr>
              <a:t>的命令可以交互式、命令行（建议使用）、参数文件的方式进行。具体每一种的方式的操作可参考有关资料，也可通过</a:t>
            </a:r>
            <a:r>
              <a:rPr lang="en-US" altLang="zh-CN" dirty="0">
                <a:solidFill>
                  <a:schemeClr val="tx1"/>
                </a:solidFill>
              </a:rPr>
              <a:t>imp </a:t>
            </a:r>
            <a:r>
              <a:rPr lang="en-US" altLang="zh-CN" dirty="0" err="1">
                <a:solidFill>
                  <a:schemeClr val="tx1"/>
                </a:solidFill>
              </a:rPr>
              <a:t>help＝y</a:t>
            </a:r>
            <a:r>
              <a:rPr lang="zh-CN" altLang="en-US" dirty="0">
                <a:solidFill>
                  <a:schemeClr val="tx1"/>
                </a:solidFill>
              </a:rPr>
              <a:t>的查看帮助。</a:t>
            </a:r>
          </a:p>
        </p:txBody>
      </p:sp>
    </p:spTree>
  </p:cSld>
  <p:clrMapOvr>
    <a:masterClrMapping/>
  </p:clrMapOvr>
  <p:transition advTm="109595">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导出备份示例</a:t>
            </a:r>
          </a:p>
        </p:txBody>
      </p:sp>
      <p:sp>
        <p:nvSpPr>
          <p:cNvPr id="164868" name="Rectangle 4"/>
          <p:cNvSpPr>
            <a:spLocks noGrp="1" noChangeArrowheads="1"/>
          </p:cNvSpPr>
          <p:nvPr>
            <p:ph sz="quarter" idx="10"/>
          </p:nvPr>
        </p:nvSpPr>
        <p:spPr>
          <a:xfrm>
            <a:off x="687513" y="769938"/>
            <a:ext cx="9001000" cy="4848934"/>
          </a:xfrm>
          <a:ln>
            <a:prstDash val="dash"/>
            <a:miter lim="800000"/>
            <a:headEnd/>
            <a:tailEnd/>
          </a:ln>
        </p:spPr>
        <p:txBody>
          <a:bodyPr lIns="79228" tIns="39613" rIns="79228" bIns="39613">
            <a:spAutoFit/>
          </a:bodyPr>
          <a:lstStyle/>
          <a:p>
            <a:pPr marL="317497" indent="-317497" defTabSz="792269" eaLnBrk="1" hangingPunct="1">
              <a:lnSpc>
                <a:spcPts val="2778"/>
              </a:lnSpc>
              <a:spcAft>
                <a:spcPts val="520"/>
              </a:spcAft>
              <a:defRPr/>
            </a:pPr>
            <a:r>
              <a:rPr lang="zh-CN" altLang="en-US" dirty="0">
                <a:solidFill>
                  <a:schemeClr val="tx1"/>
                </a:solidFill>
              </a:rPr>
              <a:t>重要的关键字说明：</a:t>
            </a:r>
          </a:p>
          <a:p>
            <a:pPr lvl="1" eaLnBrk="1" hangingPunct="1">
              <a:lnSpc>
                <a:spcPts val="2778"/>
              </a:lnSpc>
              <a:defRPr/>
            </a:pPr>
            <a:r>
              <a:rPr lang="en-US" altLang="zh-CN" sz="1778" dirty="0">
                <a:latin typeface="华文楷体" panose="02010600040101010101" pitchFamily="2" charset="-122"/>
                <a:ea typeface="华文楷体" panose="02010600040101010101" pitchFamily="2" charset="-122"/>
              </a:rPr>
              <a:t>FILE：</a:t>
            </a:r>
            <a:r>
              <a:rPr lang="zh-CN" altLang="en-US" sz="1778" dirty="0">
                <a:latin typeface="华文楷体" panose="02010600040101010101" pitchFamily="2" charset="-122"/>
                <a:ea typeface="华文楷体" panose="02010600040101010101" pitchFamily="2" charset="-122"/>
              </a:rPr>
              <a:t>由</a:t>
            </a:r>
            <a:r>
              <a:rPr lang="en-US" altLang="zh-CN" sz="1778" dirty="0">
                <a:latin typeface="华文楷体" panose="02010600040101010101" pitchFamily="2" charset="-122"/>
                <a:ea typeface="华文楷体" panose="02010600040101010101" pitchFamily="2" charset="-122"/>
              </a:rPr>
              <a:t>EXPORT</a:t>
            </a:r>
            <a:r>
              <a:rPr lang="zh-CN" altLang="en-US" sz="1778" dirty="0">
                <a:latin typeface="华文楷体" panose="02010600040101010101" pitchFamily="2" charset="-122"/>
                <a:ea typeface="华文楷体" panose="02010600040101010101" pitchFamily="2" charset="-122"/>
              </a:rPr>
              <a:t>建立的输出文件名。缺省：</a:t>
            </a:r>
            <a:r>
              <a:rPr lang="en-US" altLang="zh-CN" sz="1778" dirty="0" err="1">
                <a:latin typeface="华文楷体" panose="02010600040101010101" pitchFamily="2" charset="-122"/>
                <a:ea typeface="华文楷体" panose="02010600040101010101" pitchFamily="2" charset="-122"/>
              </a:rPr>
              <a:t>expdat.dmp</a:t>
            </a:r>
            <a:endParaRPr lang="en-US" altLang="zh-CN" sz="1778" dirty="0">
              <a:latin typeface="华文楷体" panose="02010600040101010101" pitchFamily="2" charset="-122"/>
              <a:ea typeface="华文楷体" panose="02010600040101010101" pitchFamily="2" charset="-122"/>
            </a:endParaRPr>
          </a:p>
          <a:p>
            <a:pPr lvl="1" eaLnBrk="1" hangingPunct="1">
              <a:lnSpc>
                <a:spcPts val="2778"/>
              </a:lnSpc>
              <a:defRPr/>
            </a:pPr>
            <a:r>
              <a:rPr lang="en-US" altLang="zh-CN" sz="1778" dirty="0">
                <a:latin typeface="华文楷体" panose="02010600040101010101" pitchFamily="2" charset="-122"/>
                <a:ea typeface="华文楷体" panose="02010600040101010101" pitchFamily="2" charset="-122"/>
              </a:rPr>
              <a:t>TABLES: </a:t>
            </a:r>
            <a:r>
              <a:rPr lang="zh-CN" altLang="en-US" sz="1778" dirty="0">
                <a:latin typeface="华文楷体" panose="02010600040101010101" pitchFamily="2" charset="-122"/>
                <a:ea typeface="华文楷体" panose="02010600040101010101" pitchFamily="2" charset="-122"/>
              </a:rPr>
              <a:t>指定要导出的表。</a:t>
            </a:r>
          </a:p>
          <a:p>
            <a:pPr lvl="1" eaLnBrk="1" hangingPunct="1">
              <a:lnSpc>
                <a:spcPts val="2778"/>
              </a:lnSpc>
              <a:defRPr/>
            </a:pPr>
            <a:r>
              <a:rPr lang="en-US" altLang="zh-CN" sz="1778" dirty="0">
                <a:latin typeface="华文楷体" panose="02010600040101010101" pitchFamily="2" charset="-122"/>
                <a:ea typeface="华文楷体" panose="02010600040101010101" pitchFamily="2" charset="-122"/>
              </a:rPr>
              <a:t>OWNER:  </a:t>
            </a:r>
            <a:r>
              <a:rPr lang="zh-CN" altLang="en-US" sz="1778" dirty="0">
                <a:latin typeface="华文楷体" panose="02010600040101010101" pitchFamily="2" charset="-122"/>
                <a:ea typeface="华文楷体" panose="02010600040101010101" pitchFamily="2" charset="-122"/>
              </a:rPr>
              <a:t>指定要导出的用户。</a:t>
            </a:r>
          </a:p>
          <a:p>
            <a:pPr lvl="1" eaLnBrk="1" hangingPunct="1">
              <a:lnSpc>
                <a:spcPts val="2778"/>
              </a:lnSpc>
              <a:defRPr/>
            </a:pPr>
            <a:r>
              <a:rPr lang="en-US" altLang="zh-CN" sz="1778" dirty="0">
                <a:latin typeface="华文楷体" panose="02010600040101010101" pitchFamily="2" charset="-122"/>
                <a:ea typeface="华文楷体" panose="02010600040101010101" pitchFamily="2" charset="-122"/>
              </a:rPr>
              <a:t>FULL：  </a:t>
            </a:r>
            <a:r>
              <a:rPr lang="zh-CN" altLang="en-US" sz="1778" dirty="0">
                <a:latin typeface="华文楷体" panose="02010600040101010101" pitchFamily="2" charset="-122"/>
                <a:ea typeface="华文楷体" panose="02010600040101010101" pitchFamily="2" charset="-122"/>
              </a:rPr>
              <a:t>导出整个数据库的标志。</a:t>
            </a:r>
          </a:p>
          <a:p>
            <a:pPr marL="317497" indent="-317497" defTabSz="792269" eaLnBrk="1" hangingPunct="1">
              <a:lnSpc>
                <a:spcPts val="2778"/>
              </a:lnSpc>
              <a:spcAft>
                <a:spcPts val="520"/>
              </a:spcAft>
              <a:defRPr/>
            </a:pPr>
            <a:r>
              <a:rPr lang="zh-CN" altLang="en-US" dirty="0">
                <a:solidFill>
                  <a:schemeClr val="tx1"/>
                </a:solidFill>
              </a:rPr>
              <a:t>例：导出</a:t>
            </a:r>
            <a:r>
              <a:rPr lang="en-US" altLang="zh-CN" dirty="0">
                <a:solidFill>
                  <a:schemeClr val="tx1"/>
                </a:solidFill>
              </a:rPr>
              <a:t>SCOTT</a:t>
            </a:r>
            <a:r>
              <a:rPr lang="zh-CN" altLang="en-US" dirty="0">
                <a:solidFill>
                  <a:schemeClr val="tx1"/>
                </a:solidFill>
              </a:rPr>
              <a:t>用户的</a:t>
            </a:r>
            <a:r>
              <a:rPr lang="en-US" altLang="zh-CN" dirty="0">
                <a:solidFill>
                  <a:schemeClr val="tx1"/>
                </a:solidFill>
              </a:rPr>
              <a:t>EMP、DEPT</a:t>
            </a:r>
            <a:r>
              <a:rPr lang="zh-CN" altLang="en-US" dirty="0">
                <a:solidFill>
                  <a:schemeClr val="tx1"/>
                </a:solidFill>
              </a:rPr>
              <a:t>表到</a:t>
            </a:r>
            <a:r>
              <a:rPr lang="en-US" altLang="zh-CN" dirty="0" err="1">
                <a:solidFill>
                  <a:schemeClr val="tx1"/>
                </a:solidFill>
              </a:rPr>
              <a:t>scott.dmp</a:t>
            </a:r>
            <a:r>
              <a:rPr lang="zh-CN" altLang="en-US" dirty="0">
                <a:solidFill>
                  <a:schemeClr val="tx1"/>
                </a:solidFill>
              </a:rPr>
              <a:t>文件</a:t>
            </a:r>
          </a:p>
          <a:p>
            <a:pPr lvl="1" eaLnBrk="1" hangingPunct="1">
              <a:lnSpc>
                <a:spcPts val="2778"/>
              </a:lnSpc>
              <a:defRPr/>
            </a:pPr>
            <a:r>
              <a:rPr lang="en-US" altLang="zh-CN" dirty="0">
                <a:latin typeface="华文楷体" panose="02010600040101010101" pitchFamily="2" charset="-122"/>
                <a:ea typeface="华文楷体" panose="02010600040101010101" pitchFamily="2" charset="-122"/>
              </a:rPr>
              <a:t>EXP  </a:t>
            </a:r>
            <a:r>
              <a:rPr lang="en-US" altLang="zh-CN" dirty="0" err="1">
                <a:latin typeface="华文楷体" panose="02010600040101010101" pitchFamily="2" charset="-122"/>
                <a:ea typeface="华文楷体" panose="02010600040101010101" pitchFamily="2" charset="-122"/>
              </a:rPr>
              <a:t>scott</a:t>
            </a:r>
            <a:r>
              <a:rPr lang="en-US" altLang="zh-CN" dirty="0">
                <a:latin typeface="华文楷体" panose="02010600040101010101" pitchFamily="2" charset="-122"/>
                <a:ea typeface="华文楷体" panose="02010600040101010101" pitchFamily="2" charset="-122"/>
              </a:rPr>
              <a:t>/tiger file=</a:t>
            </a:r>
            <a:r>
              <a:rPr lang="en-US" altLang="zh-CN" dirty="0" err="1">
                <a:latin typeface="华文楷体" panose="02010600040101010101" pitchFamily="2" charset="-122"/>
                <a:ea typeface="华文楷体" panose="02010600040101010101" pitchFamily="2" charset="-122"/>
              </a:rPr>
              <a:t>scott.dmp</a:t>
            </a:r>
            <a:r>
              <a:rPr lang="en-US" altLang="zh-CN" dirty="0">
                <a:latin typeface="华文楷体" panose="02010600040101010101" pitchFamily="2" charset="-122"/>
                <a:ea typeface="华文楷体" panose="02010600040101010101" pitchFamily="2" charset="-122"/>
              </a:rPr>
              <a:t> tables=(</a:t>
            </a:r>
            <a:r>
              <a:rPr lang="en-US" altLang="zh-CN" dirty="0" err="1">
                <a:latin typeface="华文楷体" panose="02010600040101010101" pitchFamily="2" charset="-122"/>
                <a:ea typeface="华文楷体" panose="02010600040101010101" pitchFamily="2" charset="-122"/>
              </a:rPr>
              <a:t>emp,dept</a:t>
            </a:r>
            <a:r>
              <a:rPr lang="en-US" altLang="zh-CN" dirty="0">
                <a:latin typeface="华文楷体" panose="02010600040101010101" pitchFamily="2" charset="-122"/>
                <a:ea typeface="华文楷体" panose="02010600040101010101" pitchFamily="2" charset="-122"/>
              </a:rPr>
              <a:t>)</a:t>
            </a:r>
          </a:p>
          <a:p>
            <a:pPr marL="317497" indent="-317497" defTabSz="792269" eaLnBrk="1" hangingPunct="1">
              <a:lnSpc>
                <a:spcPts val="2778"/>
              </a:lnSpc>
              <a:spcAft>
                <a:spcPts val="520"/>
              </a:spcAft>
              <a:defRPr/>
            </a:pPr>
            <a:r>
              <a:rPr lang="zh-CN" altLang="en-US" dirty="0">
                <a:solidFill>
                  <a:schemeClr val="tx1"/>
                </a:solidFill>
              </a:rPr>
              <a:t>例：导出</a:t>
            </a:r>
            <a:r>
              <a:rPr lang="en-US" altLang="zh-CN" dirty="0">
                <a:solidFill>
                  <a:schemeClr val="tx1"/>
                </a:solidFill>
              </a:rPr>
              <a:t>SCOTT</a:t>
            </a:r>
            <a:r>
              <a:rPr lang="zh-CN" altLang="en-US" dirty="0">
                <a:solidFill>
                  <a:schemeClr val="tx1"/>
                </a:solidFill>
              </a:rPr>
              <a:t>用户的所有对象到</a:t>
            </a:r>
            <a:r>
              <a:rPr lang="en-US" altLang="zh-CN" dirty="0" err="1">
                <a:solidFill>
                  <a:schemeClr val="tx1"/>
                </a:solidFill>
              </a:rPr>
              <a:t>scott.dmp</a:t>
            </a:r>
            <a:r>
              <a:rPr lang="zh-CN" altLang="en-US" dirty="0">
                <a:solidFill>
                  <a:schemeClr val="tx1"/>
                </a:solidFill>
              </a:rPr>
              <a:t>文件</a:t>
            </a:r>
          </a:p>
          <a:p>
            <a:pPr lvl="1" eaLnBrk="1" hangingPunct="1">
              <a:lnSpc>
                <a:spcPts val="2778"/>
              </a:lnSpc>
              <a:defRPr/>
            </a:pPr>
            <a:r>
              <a:rPr lang="en-US" altLang="zh-CN" dirty="0">
                <a:latin typeface="华文楷体" panose="02010600040101010101" pitchFamily="2" charset="-122"/>
                <a:ea typeface="华文楷体" panose="02010600040101010101" pitchFamily="2" charset="-122"/>
              </a:rPr>
              <a:t>EXP  system/</a:t>
            </a:r>
            <a:r>
              <a:rPr lang="en-US" altLang="zh-CN" dirty="0" err="1">
                <a:latin typeface="华文楷体" panose="02010600040101010101" pitchFamily="2" charset="-122"/>
                <a:ea typeface="华文楷体" panose="02010600040101010101" pitchFamily="2" charset="-122"/>
              </a:rPr>
              <a:t>manager@oracle</a:t>
            </a:r>
            <a:r>
              <a:rPr lang="en-US" altLang="zh-CN" dirty="0">
                <a:latin typeface="华文楷体" panose="02010600040101010101" pitchFamily="2" charset="-122"/>
                <a:ea typeface="华文楷体" panose="02010600040101010101" pitchFamily="2" charset="-122"/>
              </a:rPr>
              <a:t> file=</a:t>
            </a:r>
            <a:r>
              <a:rPr lang="en-US" altLang="zh-CN" dirty="0" err="1">
                <a:latin typeface="华文楷体" panose="02010600040101010101" pitchFamily="2" charset="-122"/>
                <a:ea typeface="华文楷体" panose="02010600040101010101" pitchFamily="2" charset="-122"/>
              </a:rPr>
              <a:t>scott</a:t>
            </a:r>
            <a:r>
              <a:rPr lang="en-US" altLang="zh-CN" dirty="0">
                <a:latin typeface="华文楷体" panose="02010600040101010101" pitchFamily="2" charset="-122"/>
                <a:ea typeface="华文楷体" panose="02010600040101010101" pitchFamily="2" charset="-122"/>
              </a:rPr>
              <a:t> owner=</a:t>
            </a:r>
            <a:r>
              <a:rPr lang="en-US" altLang="zh-CN" dirty="0" err="1">
                <a:latin typeface="华文楷体" panose="02010600040101010101" pitchFamily="2" charset="-122"/>
                <a:ea typeface="华文楷体" panose="02010600040101010101" pitchFamily="2" charset="-122"/>
              </a:rPr>
              <a:t>scott</a:t>
            </a:r>
            <a:endParaRPr lang="en-US" altLang="zh-CN" dirty="0">
              <a:latin typeface="华文楷体" panose="02010600040101010101" pitchFamily="2" charset="-122"/>
              <a:ea typeface="华文楷体" panose="02010600040101010101" pitchFamily="2" charset="-122"/>
            </a:endParaRPr>
          </a:p>
          <a:p>
            <a:pPr marL="317497" indent="-317497" defTabSz="792269" eaLnBrk="1" hangingPunct="1">
              <a:lnSpc>
                <a:spcPts val="2778"/>
              </a:lnSpc>
              <a:spcAft>
                <a:spcPts val="520"/>
              </a:spcAft>
              <a:defRPr/>
            </a:pPr>
            <a:r>
              <a:rPr lang="zh-CN" altLang="en-US" dirty="0">
                <a:solidFill>
                  <a:schemeClr val="tx1"/>
                </a:solidFill>
              </a:rPr>
              <a:t>例：全数据库导出到</a:t>
            </a:r>
            <a:r>
              <a:rPr lang="en-US" altLang="zh-CN" dirty="0" err="1">
                <a:solidFill>
                  <a:schemeClr val="tx1"/>
                </a:solidFill>
              </a:rPr>
              <a:t>fulldb.dmp</a:t>
            </a:r>
            <a:r>
              <a:rPr lang="zh-CN" altLang="en-US" dirty="0">
                <a:solidFill>
                  <a:schemeClr val="tx1"/>
                </a:solidFill>
              </a:rPr>
              <a:t>文件</a:t>
            </a:r>
          </a:p>
          <a:p>
            <a:pPr lvl="1" eaLnBrk="1" hangingPunct="1">
              <a:lnSpc>
                <a:spcPts val="2778"/>
              </a:lnSpc>
              <a:defRPr/>
            </a:pPr>
            <a:r>
              <a:rPr lang="en-US" altLang="zh-CN" dirty="0">
                <a:latin typeface="华文楷体" panose="02010600040101010101" pitchFamily="2" charset="-122"/>
                <a:ea typeface="华文楷体" panose="02010600040101010101" pitchFamily="2" charset="-122"/>
              </a:rPr>
              <a:t>EXP  system/</a:t>
            </a:r>
            <a:r>
              <a:rPr lang="en-US" altLang="zh-CN" dirty="0" err="1">
                <a:latin typeface="华文楷体" panose="02010600040101010101" pitchFamily="2" charset="-122"/>
                <a:ea typeface="华文楷体" panose="02010600040101010101" pitchFamily="2" charset="-122"/>
              </a:rPr>
              <a:t>manager@oracle</a:t>
            </a:r>
            <a:r>
              <a:rPr lang="en-US" altLang="zh-CN" dirty="0">
                <a:latin typeface="华文楷体" panose="02010600040101010101" pitchFamily="2" charset="-122"/>
                <a:ea typeface="华文楷体" panose="02010600040101010101" pitchFamily="2" charset="-122"/>
              </a:rPr>
              <a:t> file=</a:t>
            </a:r>
            <a:r>
              <a:rPr lang="en-US" altLang="zh-CN" dirty="0" err="1">
                <a:latin typeface="华文楷体" panose="02010600040101010101" pitchFamily="2" charset="-122"/>
                <a:ea typeface="华文楷体" panose="02010600040101010101" pitchFamily="2" charset="-122"/>
              </a:rPr>
              <a:t>fulldb.dmp</a:t>
            </a:r>
            <a:r>
              <a:rPr lang="en-US" altLang="zh-CN" dirty="0">
                <a:latin typeface="华文楷体" panose="02010600040101010101" pitchFamily="2" charset="-122"/>
                <a:ea typeface="华文楷体" panose="02010600040101010101" pitchFamily="2" charset="-122"/>
              </a:rPr>
              <a:t> full=Y</a:t>
            </a:r>
          </a:p>
        </p:txBody>
      </p:sp>
    </p:spTree>
  </p:cSld>
  <p:clrMapOvr>
    <a:masterClrMapping/>
  </p:clrMapOvr>
  <p:transition advTm="109595">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96897D04-96E0-4D62-B161-CDF3865BCDE0}"/>
              </a:ext>
            </a:extLst>
          </p:cNvPr>
          <p:cNvSpPr/>
          <p:nvPr/>
        </p:nvSpPr>
        <p:spPr>
          <a:xfrm>
            <a:off x="4863976" y="2734139"/>
            <a:ext cx="3640154" cy="2643643"/>
          </a:xfrm>
          <a:prstGeom prst="rect">
            <a:avLst/>
          </a:prstGeom>
          <a:solidFill>
            <a:srgbClr val="92D050"/>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6" name="Rectangle 4">
            <a:extLst>
              <a:ext uri="{FF2B5EF4-FFF2-40B4-BE49-F238E27FC236}">
                <a16:creationId xmlns:a16="http://schemas.microsoft.com/office/drawing/2014/main" id="{2030379A-7C65-4971-8DB4-13A12402D988}"/>
              </a:ext>
            </a:extLst>
          </p:cNvPr>
          <p:cNvSpPr/>
          <p:nvPr/>
        </p:nvSpPr>
        <p:spPr>
          <a:xfrm>
            <a:off x="1071860" y="2734140"/>
            <a:ext cx="3640154" cy="2643642"/>
          </a:xfrm>
          <a:prstGeom prst="rect">
            <a:avLst/>
          </a:prstGeom>
          <a:solidFill>
            <a:srgbClr val="00B0F0"/>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112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定义事务</a:t>
            </a:r>
          </a:p>
        </p:txBody>
      </p:sp>
      <p:sp>
        <p:nvSpPr>
          <p:cNvPr id="6147" name="Rectangle 3"/>
          <p:cNvSpPr>
            <a:spLocks noGrp="1" noChangeArrowheads="1"/>
          </p:cNvSpPr>
          <p:nvPr>
            <p:ph sz="quarter" idx="10"/>
          </p:nvPr>
        </p:nvSpPr>
        <p:spPr>
          <a:xfrm>
            <a:off x="687513" y="769938"/>
            <a:ext cx="9001000" cy="1819515"/>
          </a:xfrm>
          <a:ln>
            <a:prstDash val="dash"/>
            <a:miter lim="800000"/>
            <a:headEnd/>
            <a:tailEnd/>
          </a:ln>
        </p:spPr>
        <p:txBody>
          <a:bodyPr lIns="79228" tIns="39613" rIns="79228" bIns="39613">
            <a:spAutoFit/>
          </a:bodyPr>
          <a:lstStyle/>
          <a:p>
            <a:pPr marL="317497" indent="-317497" defTabSz="792269" eaLnBrk="1" hangingPunct="1">
              <a:lnSpc>
                <a:spcPct val="129000"/>
              </a:lnSpc>
              <a:spcAft>
                <a:spcPts val="520"/>
              </a:spcAft>
              <a:defRPr/>
            </a:pPr>
            <a:r>
              <a:rPr lang="zh-CN" altLang="en-US" dirty="0">
                <a:solidFill>
                  <a:schemeClr val="tx1">
                    <a:lumMod val="95000"/>
                    <a:lumOff val="5000"/>
                  </a:schemeClr>
                </a:solidFill>
              </a:rPr>
              <a:t>隐式方式</a:t>
            </a:r>
          </a:p>
          <a:p>
            <a:pPr lvl="1" eaLnBrk="1" hangingPunct="1">
              <a:defRPr/>
            </a:pPr>
            <a:r>
              <a:rPr lang="zh-CN" altLang="en-US" sz="1778" dirty="0"/>
              <a:t>当用户没有显式地定义事务时，</a:t>
            </a:r>
            <a:r>
              <a:rPr lang="en-US" altLang="zh-CN" sz="1778" dirty="0"/>
              <a:t>DBMS</a:t>
            </a:r>
            <a:r>
              <a:rPr lang="zh-CN" altLang="en-US" sz="1778" dirty="0"/>
              <a:t>按缺省规定自动划分事务。</a:t>
            </a:r>
            <a:endParaRPr lang="en-US" altLang="zh-CN" sz="1778" dirty="0"/>
          </a:p>
          <a:p>
            <a:pPr lvl="1" eaLnBrk="1" hangingPunct="1">
              <a:defRPr/>
            </a:pPr>
            <a:endParaRPr lang="en-US" altLang="zh-CN" sz="1778" dirty="0"/>
          </a:p>
          <a:p>
            <a:pPr marL="317497" indent="-317497" defTabSz="792269" eaLnBrk="1" hangingPunct="1">
              <a:lnSpc>
                <a:spcPct val="129000"/>
              </a:lnSpc>
              <a:spcAft>
                <a:spcPts val="520"/>
              </a:spcAft>
              <a:defRPr/>
            </a:pPr>
            <a:r>
              <a:rPr lang="zh-CN" altLang="en-US" dirty="0">
                <a:solidFill>
                  <a:schemeClr val="tx1">
                    <a:lumMod val="95000"/>
                    <a:lumOff val="5000"/>
                  </a:schemeClr>
                </a:solidFill>
              </a:rPr>
              <a:t>显式方式</a:t>
            </a:r>
            <a:endParaRPr lang="zh-CN" altLang="en-US" sz="2000" dirty="0">
              <a:solidFill>
                <a:schemeClr val="tx1">
                  <a:lumMod val="95000"/>
                  <a:lumOff val="5000"/>
                </a:schemeClr>
              </a:solidFill>
            </a:endParaRPr>
          </a:p>
        </p:txBody>
      </p:sp>
      <p:sp>
        <p:nvSpPr>
          <p:cNvPr id="5" name="Rectangle 3"/>
          <p:cNvSpPr txBox="1">
            <a:spLocks noChangeArrowheads="1"/>
          </p:cNvSpPr>
          <p:nvPr/>
        </p:nvSpPr>
        <p:spPr>
          <a:xfrm>
            <a:off x="1343765" y="2929509"/>
            <a:ext cx="3096344" cy="2339593"/>
          </a:xfrm>
          <a:prstGeom prst="rect">
            <a:avLst/>
          </a:prstGeom>
          <a:noFill/>
          <a:ln>
            <a:noFill/>
            <a:headEnd/>
            <a:tailEnd/>
          </a:ln>
        </p:spPr>
        <p:style>
          <a:lnRef idx="1">
            <a:schemeClr val="dk1"/>
          </a:lnRef>
          <a:fillRef idx="2">
            <a:schemeClr val="dk1"/>
          </a:fillRef>
          <a:effectRef idx="1">
            <a:schemeClr val="dk1"/>
          </a:effectRef>
          <a:fontRef idx="minor">
            <a:schemeClr val="dk1"/>
          </a:fontRef>
        </p:style>
        <p:txBody>
          <a:bodyPr wrap="square" lIns="79228" tIns="39613" rIns="79228" bIns="39613">
            <a:spAutoFit/>
          </a:bodyPr>
          <a:lstStyle>
            <a:lvl1pPr algn="ctr" defTabSz="712788" eaLnBrk="0" hangingPunct="0">
              <a:spcBef>
                <a:spcPct val="20000"/>
              </a:spcBef>
              <a:defRPr sz="3200">
                <a:solidFill>
                  <a:schemeClr val="tx1"/>
                </a:solidFill>
                <a:latin typeface="Arial" charset="0"/>
                <a:ea typeface="宋体" charset="-122"/>
              </a:defRPr>
            </a:lvl1pPr>
            <a:lvl2pPr marL="577850" indent="-222250" algn="ctr" defTabSz="712788" eaLnBrk="0" hangingPunct="0">
              <a:spcBef>
                <a:spcPct val="20000"/>
              </a:spcBef>
              <a:defRPr sz="3200">
                <a:solidFill>
                  <a:schemeClr val="tx1"/>
                </a:solidFill>
                <a:latin typeface="Arial" charset="0"/>
                <a:ea typeface="宋体" charset="-122"/>
              </a:defRPr>
            </a:lvl2pPr>
            <a:lvl3pPr marL="890588" indent="-177800" algn="ctr" defTabSz="712788" eaLnBrk="0" hangingPunct="0">
              <a:spcBef>
                <a:spcPct val="20000"/>
              </a:spcBef>
              <a:defRPr sz="3200">
                <a:solidFill>
                  <a:schemeClr val="tx1"/>
                </a:solidFill>
                <a:latin typeface="Arial" charset="0"/>
                <a:ea typeface="宋体" charset="-122"/>
              </a:defRPr>
            </a:lvl3pPr>
            <a:lvl4pPr marL="1247775" indent="-177800" algn="ctr" defTabSz="712788" eaLnBrk="0" hangingPunct="0">
              <a:spcBef>
                <a:spcPct val="20000"/>
              </a:spcBef>
              <a:defRPr sz="3200">
                <a:solidFill>
                  <a:schemeClr val="tx1"/>
                </a:solidFill>
                <a:latin typeface="Arial" charset="0"/>
                <a:ea typeface="宋体" charset="-122"/>
              </a:defRPr>
            </a:lvl4pPr>
            <a:lvl5pPr marL="1603375" indent="-177800" algn="ctr" defTabSz="712788" eaLnBrk="0" hangingPunct="0">
              <a:spcBef>
                <a:spcPct val="20000"/>
              </a:spcBef>
              <a:defRPr sz="3200">
                <a:solidFill>
                  <a:schemeClr val="tx1"/>
                </a:solidFill>
                <a:latin typeface="Arial" charset="0"/>
                <a:ea typeface="宋体" charset="-122"/>
              </a:defRPr>
            </a:lvl5pPr>
            <a:lvl6pPr marL="2060575" indent="-177800" algn="ctr" defTabSz="712788" eaLnBrk="0" fontAlgn="base" hangingPunct="0">
              <a:spcBef>
                <a:spcPct val="20000"/>
              </a:spcBef>
              <a:spcAft>
                <a:spcPct val="0"/>
              </a:spcAft>
              <a:defRPr sz="3200">
                <a:solidFill>
                  <a:schemeClr val="tx1"/>
                </a:solidFill>
                <a:latin typeface="Arial" charset="0"/>
                <a:ea typeface="宋体" charset="-122"/>
              </a:defRPr>
            </a:lvl6pPr>
            <a:lvl7pPr marL="2517775" indent="-177800" algn="ctr" defTabSz="712788" eaLnBrk="0" fontAlgn="base" hangingPunct="0">
              <a:spcBef>
                <a:spcPct val="20000"/>
              </a:spcBef>
              <a:spcAft>
                <a:spcPct val="0"/>
              </a:spcAft>
              <a:defRPr sz="3200">
                <a:solidFill>
                  <a:schemeClr val="tx1"/>
                </a:solidFill>
                <a:latin typeface="Arial" charset="0"/>
                <a:ea typeface="宋体" charset="-122"/>
              </a:defRPr>
            </a:lvl7pPr>
            <a:lvl8pPr marL="2974975" indent="-177800" algn="ctr" defTabSz="712788" eaLnBrk="0" fontAlgn="base" hangingPunct="0">
              <a:spcBef>
                <a:spcPct val="20000"/>
              </a:spcBef>
              <a:spcAft>
                <a:spcPct val="0"/>
              </a:spcAft>
              <a:defRPr sz="3200">
                <a:solidFill>
                  <a:schemeClr val="tx1"/>
                </a:solidFill>
                <a:latin typeface="Arial" charset="0"/>
                <a:ea typeface="宋体" charset="-122"/>
              </a:defRPr>
            </a:lvl8pPr>
            <a:lvl9pPr marL="3432175" indent="-177800" algn="ctr" defTabSz="712788" eaLnBrk="0" fontAlgn="base" hangingPunct="0">
              <a:spcBef>
                <a:spcPct val="20000"/>
              </a:spcBef>
              <a:spcAft>
                <a:spcPct val="0"/>
              </a:spcAft>
              <a:defRPr sz="3200">
                <a:solidFill>
                  <a:schemeClr val="tx1"/>
                </a:solidFill>
                <a:latin typeface="Arial" charset="0"/>
                <a:ea typeface="宋体" charset="-122"/>
              </a:defRPr>
            </a:lvl9pPr>
          </a:lstStyle>
          <a:p>
            <a:pPr algn="l" eaLnBrk="1" hangingPunct="1">
              <a:spcAft>
                <a:spcPts val="514"/>
              </a:spcAft>
              <a:defRPr/>
            </a:pPr>
            <a:r>
              <a:rPr lang="zh-CN" altLang="en-US" sz="1800" dirty="0">
                <a:solidFill>
                  <a:schemeClr val="bg1"/>
                </a:solidFill>
                <a:ea typeface="微软雅黑" pitchFamily="34" charset="-122"/>
                <a:cs typeface="Arial" charset="0"/>
              </a:rPr>
              <a:t>   </a:t>
            </a:r>
            <a:r>
              <a:rPr lang="en-US" altLang="zh-CN" sz="1800" dirty="0">
                <a:solidFill>
                  <a:schemeClr val="bg1"/>
                </a:solidFill>
                <a:ea typeface="微软雅黑" pitchFamily="34" charset="-122"/>
                <a:cs typeface="Arial" charset="0"/>
              </a:rPr>
              <a:t>BEGIN TRANSACTION     </a:t>
            </a:r>
          </a:p>
          <a:p>
            <a:pPr algn="l" eaLnBrk="1" hangingPunct="1">
              <a:spcAft>
                <a:spcPts val="514"/>
              </a:spcAft>
              <a:defRPr/>
            </a:pPr>
            <a:r>
              <a:rPr lang="en-US" altLang="zh-CN" sz="1800" dirty="0">
                <a:solidFill>
                  <a:schemeClr val="bg1"/>
                </a:solidFill>
                <a:ea typeface="微软雅黑" pitchFamily="34" charset="-122"/>
                <a:cs typeface="Arial" charset="0"/>
              </a:rPr>
              <a:t>        </a:t>
            </a:r>
            <a:r>
              <a:rPr lang="en-US" altLang="zh-CN" sz="1800" dirty="0">
                <a:solidFill>
                  <a:schemeClr val="bg1"/>
                </a:solidFill>
                <a:latin typeface="华文中宋" panose="02010600040101010101" pitchFamily="2" charset="-122"/>
                <a:ea typeface="华文中宋" panose="02010600040101010101" pitchFamily="2" charset="-122"/>
                <a:cs typeface="Arial" charset="0"/>
              </a:rPr>
              <a:t>SQL </a:t>
            </a:r>
            <a:r>
              <a:rPr lang="zh-CN" altLang="zh-CN" sz="1800" dirty="0">
                <a:solidFill>
                  <a:schemeClr val="bg1"/>
                </a:solidFill>
                <a:latin typeface="华文中宋" panose="02010600040101010101" pitchFamily="2" charset="-122"/>
                <a:ea typeface="华文中宋" panose="02010600040101010101" pitchFamily="2" charset="-122"/>
                <a:cs typeface="Arial" charset="0"/>
              </a:rPr>
              <a:t>语句1</a:t>
            </a:r>
            <a:r>
              <a:rPr lang="en-US" altLang="zh-CN" sz="1800" dirty="0">
                <a:solidFill>
                  <a:schemeClr val="bg1"/>
                </a:solidFill>
                <a:latin typeface="华文中宋" panose="02010600040101010101" pitchFamily="2" charset="-122"/>
                <a:ea typeface="华文中宋" panose="02010600040101010101" pitchFamily="2" charset="-122"/>
                <a:cs typeface="Arial" charset="0"/>
              </a:rPr>
              <a:t>            </a:t>
            </a:r>
            <a:endParaRPr lang="zh-CN" altLang="zh-CN" sz="1800" dirty="0">
              <a:solidFill>
                <a:schemeClr val="bg1"/>
              </a:solidFill>
              <a:latin typeface="华文中宋" panose="02010600040101010101" pitchFamily="2" charset="-122"/>
              <a:ea typeface="华文中宋" panose="02010600040101010101" pitchFamily="2" charset="-122"/>
              <a:cs typeface="Arial" charset="0"/>
            </a:endParaRPr>
          </a:p>
          <a:p>
            <a:pPr algn="l" eaLnBrk="1" hangingPunct="1">
              <a:spcAft>
                <a:spcPts val="514"/>
              </a:spcAft>
              <a:defRPr/>
            </a:pPr>
            <a:r>
              <a:rPr lang="en-US" altLang="zh-CN" sz="1800" dirty="0">
                <a:solidFill>
                  <a:schemeClr val="bg1"/>
                </a:solidFill>
                <a:latin typeface="华文中宋" panose="02010600040101010101" pitchFamily="2" charset="-122"/>
                <a:ea typeface="华文中宋" panose="02010600040101010101" pitchFamily="2" charset="-122"/>
                <a:cs typeface="Arial" charset="0"/>
              </a:rPr>
              <a:t>       SQL </a:t>
            </a:r>
            <a:r>
              <a:rPr lang="zh-CN" altLang="zh-CN" sz="1800" dirty="0">
                <a:solidFill>
                  <a:schemeClr val="bg1"/>
                </a:solidFill>
                <a:latin typeface="华文中宋" panose="02010600040101010101" pitchFamily="2" charset="-122"/>
                <a:ea typeface="华文中宋" panose="02010600040101010101" pitchFamily="2" charset="-122"/>
                <a:cs typeface="Arial" charset="0"/>
              </a:rPr>
              <a:t>语句2      </a:t>
            </a:r>
            <a:endParaRPr lang="en-US" altLang="zh-CN" sz="1800" dirty="0">
              <a:solidFill>
                <a:schemeClr val="bg1"/>
              </a:solidFill>
              <a:latin typeface="华文中宋" panose="02010600040101010101" pitchFamily="2" charset="-122"/>
              <a:ea typeface="华文中宋" panose="02010600040101010101" pitchFamily="2" charset="-122"/>
              <a:cs typeface="Arial" charset="0"/>
            </a:endParaRPr>
          </a:p>
          <a:p>
            <a:pPr algn="l" eaLnBrk="1" hangingPunct="1">
              <a:spcAft>
                <a:spcPts val="514"/>
              </a:spcAft>
              <a:defRPr/>
            </a:pPr>
            <a:r>
              <a:rPr lang="en-US" altLang="zh-CN" sz="1800" dirty="0">
                <a:solidFill>
                  <a:schemeClr val="bg1"/>
                </a:solidFill>
                <a:latin typeface="华文中宋" panose="02010600040101010101" pitchFamily="2" charset="-122"/>
                <a:ea typeface="华文中宋" panose="02010600040101010101" pitchFamily="2" charset="-122"/>
                <a:cs typeface="Arial" charset="0"/>
              </a:rPr>
              <a:t>       </a:t>
            </a:r>
            <a:r>
              <a:rPr lang="zh-CN" altLang="en-US" sz="1800" dirty="0">
                <a:solidFill>
                  <a:schemeClr val="bg1"/>
                </a:solidFill>
                <a:latin typeface="华文中宋" panose="02010600040101010101" pitchFamily="2" charset="-122"/>
                <a:ea typeface="华文中宋" panose="02010600040101010101" pitchFamily="2" charset="-122"/>
                <a:cs typeface="Arial" charset="0"/>
              </a:rPr>
              <a:t>。。。。。</a:t>
            </a:r>
            <a:endParaRPr lang="en-US" altLang="zh-CN" sz="1800" dirty="0">
              <a:solidFill>
                <a:schemeClr val="bg1"/>
              </a:solidFill>
              <a:latin typeface="华文中宋" panose="02010600040101010101" pitchFamily="2" charset="-122"/>
              <a:ea typeface="华文中宋" panose="02010600040101010101" pitchFamily="2" charset="-122"/>
              <a:cs typeface="Arial" charset="0"/>
            </a:endParaRPr>
          </a:p>
          <a:p>
            <a:pPr algn="l" eaLnBrk="1" hangingPunct="1">
              <a:spcAft>
                <a:spcPts val="514"/>
              </a:spcAft>
              <a:defRPr/>
            </a:pPr>
            <a:r>
              <a:rPr lang="en-US" altLang="zh-CN" sz="1800" dirty="0">
                <a:solidFill>
                  <a:schemeClr val="bg1"/>
                </a:solidFill>
                <a:latin typeface="华文中宋" panose="02010600040101010101" pitchFamily="2" charset="-122"/>
                <a:ea typeface="华文中宋" panose="02010600040101010101" pitchFamily="2" charset="-122"/>
                <a:cs typeface="Arial" charset="0"/>
              </a:rPr>
              <a:t>       SQL </a:t>
            </a:r>
            <a:r>
              <a:rPr lang="zh-CN" altLang="zh-CN" sz="1800" dirty="0">
                <a:solidFill>
                  <a:schemeClr val="bg1"/>
                </a:solidFill>
                <a:latin typeface="华文中宋" panose="02010600040101010101" pitchFamily="2" charset="-122"/>
                <a:ea typeface="华文中宋" panose="02010600040101010101" pitchFamily="2" charset="-122"/>
                <a:cs typeface="Arial" charset="0"/>
              </a:rPr>
              <a:t>语句</a:t>
            </a:r>
            <a:r>
              <a:rPr lang="en-US" altLang="zh-CN" sz="1800" dirty="0">
                <a:solidFill>
                  <a:schemeClr val="bg1"/>
                </a:solidFill>
                <a:latin typeface="华文中宋" panose="02010600040101010101" pitchFamily="2" charset="-122"/>
                <a:ea typeface="华文中宋" panose="02010600040101010101" pitchFamily="2" charset="-122"/>
                <a:cs typeface="Arial" charset="0"/>
              </a:rPr>
              <a:t>n</a:t>
            </a:r>
            <a:endParaRPr lang="zh-CN" altLang="en-US" sz="1800" dirty="0">
              <a:solidFill>
                <a:schemeClr val="bg1"/>
              </a:solidFill>
              <a:latin typeface="华文中宋" panose="02010600040101010101" pitchFamily="2" charset="-122"/>
              <a:ea typeface="华文中宋" panose="02010600040101010101" pitchFamily="2" charset="-122"/>
              <a:cs typeface="Arial" charset="0"/>
            </a:endParaRPr>
          </a:p>
          <a:p>
            <a:pPr algn="l" eaLnBrk="1" hangingPunct="1">
              <a:spcAft>
                <a:spcPts val="514"/>
              </a:spcAft>
              <a:defRPr/>
            </a:pPr>
            <a:r>
              <a:rPr lang="en-US" altLang="zh-CN" sz="1800" dirty="0">
                <a:solidFill>
                  <a:schemeClr val="bg1"/>
                </a:solidFill>
                <a:ea typeface="微软雅黑" pitchFamily="34" charset="-122"/>
                <a:cs typeface="Arial" charset="0"/>
              </a:rPr>
              <a:t>   COMMIT       </a:t>
            </a:r>
            <a:endParaRPr lang="zh-CN" altLang="en-US" sz="1600" dirty="0">
              <a:solidFill>
                <a:schemeClr val="bg1"/>
              </a:solidFill>
              <a:ea typeface="微软雅黑" pitchFamily="34" charset="-122"/>
              <a:cs typeface="Arial" charset="0"/>
            </a:endParaRPr>
          </a:p>
        </p:txBody>
      </p:sp>
      <p:sp>
        <p:nvSpPr>
          <p:cNvPr id="8" name="Rectangle 3">
            <a:extLst>
              <a:ext uri="{FF2B5EF4-FFF2-40B4-BE49-F238E27FC236}">
                <a16:creationId xmlns:a16="http://schemas.microsoft.com/office/drawing/2014/main" id="{C18A2382-3FC5-4CD5-A9A7-750B00F931FA}"/>
              </a:ext>
            </a:extLst>
          </p:cNvPr>
          <p:cNvSpPr txBox="1">
            <a:spLocks noChangeArrowheads="1"/>
          </p:cNvSpPr>
          <p:nvPr/>
        </p:nvSpPr>
        <p:spPr>
          <a:xfrm>
            <a:off x="5288078" y="2929509"/>
            <a:ext cx="3086490" cy="2339593"/>
          </a:xfrm>
          <a:prstGeom prst="rect">
            <a:avLst/>
          </a:prstGeom>
          <a:noFill/>
          <a:ln>
            <a:noFill/>
            <a:headEnd/>
            <a:tailEnd/>
          </a:ln>
        </p:spPr>
        <p:style>
          <a:lnRef idx="1">
            <a:schemeClr val="dk1"/>
          </a:lnRef>
          <a:fillRef idx="2">
            <a:schemeClr val="dk1"/>
          </a:fillRef>
          <a:effectRef idx="1">
            <a:schemeClr val="dk1"/>
          </a:effectRef>
          <a:fontRef idx="minor">
            <a:schemeClr val="dk1"/>
          </a:fontRef>
        </p:style>
        <p:txBody>
          <a:bodyPr wrap="square" lIns="79228" tIns="39613" rIns="79228" bIns="39613">
            <a:spAutoFit/>
          </a:bodyPr>
          <a:lstStyle>
            <a:lvl1pPr algn="ctr" defTabSz="712788" eaLnBrk="0" hangingPunct="0">
              <a:spcBef>
                <a:spcPct val="20000"/>
              </a:spcBef>
              <a:defRPr sz="3200">
                <a:solidFill>
                  <a:schemeClr val="tx1"/>
                </a:solidFill>
                <a:latin typeface="Arial" charset="0"/>
                <a:ea typeface="宋体" charset="-122"/>
              </a:defRPr>
            </a:lvl1pPr>
            <a:lvl2pPr marL="577850" indent="-222250" algn="ctr" defTabSz="712788" eaLnBrk="0" hangingPunct="0">
              <a:spcBef>
                <a:spcPct val="20000"/>
              </a:spcBef>
              <a:defRPr sz="3200">
                <a:solidFill>
                  <a:schemeClr val="tx1"/>
                </a:solidFill>
                <a:latin typeface="Arial" charset="0"/>
                <a:ea typeface="宋体" charset="-122"/>
              </a:defRPr>
            </a:lvl2pPr>
            <a:lvl3pPr marL="890588" indent="-177800" algn="ctr" defTabSz="712788" eaLnBrk="0" hangingPunct="0">
              <a:spcBef>
                <a:spcPct val="20000"/>
              </a:spcBef>
              <a:defRPr sz="3200">
                <a:solidFill>
                  <a:schemeClr val="tx1"/>
                </a:solidFill>
                <a:latin typeface="Arial" charset="0"/>
                <a:ea typeface="宋体" charset="-122"/>
              </a:defRPr>
            </a:lvl3pPr>
            <a:lvl4pPr marL="1247775" indent="-177800" algn="ctr" defTabSz="712788" eaLnBrk="0" hangingPunct="0">
              <a:spcBef>
                <a:spcPct val="20000"/>
              </a:spcBef>
              <a:defRPr sz="3200">
                <a:solidFill>
                  <a:schemeClr val="tx1"/>
                </a:solidFill>
                <a:latin typeface="Arial" charset="0"/>
                <a:ea typeface="宋体" charset="-122"/>
              </a:defRPr>
            </a:lvl4pPr>
            <a:lvl5pPr marL="1603375" indent="-177800" algn="ctr" defTabSz="712788" eaLnBrk="0" hangingPunct="0">
              <a:spcBef>
                <a:spcPct val="20000"/>
              </a:spcBef>
              <a:defRPr sz="3200">
                <a:solidFill>
                  <a:schemeClr val="tx1"/>
                </a:solidFill>
                <a:latin typeface="Arial" charset="0"/>
                <a:ea typeface="宋体" charset="-122"/>
              </a:defRPr>
            </a:lvl5pPr>
            <a:lvl6pPr marL="2060575" indent="-177800" algn="ctr" defTabSz="712788" eaLnBrk="0" fontAlgn="base" hangingPunct="0">
              <a:spcBef>
                <a:spcPct val="20000"/>
              </a:spcBef>
              <a:spcAft>
                <a:spcPct val="0"/>
              </a:spcAft>
              <a:defRPr sz="3200">
                <a:solidFill>
                  <a:schemeClr val="tx1"/>
                </a:solidFill>
                <a:latin typeface="Arial" charset="0"/>
                <a:ea typeface="宋体" charset="-122"/>
              </a:defRPr>
            </a:lvl6pPr>
            <a:lvl7pPr marL="2517775" indent="-177800" algn="ctr" defTabSz="712788" eaLnBrk="0" fontAlgn="base" hangingPunct="0">
              <a:spcBef>
                <a:spcPct val="20000"/>
              </a:spcBef>
              <a:spcAft>
                <a:spcPct val="0"/>
              </a:spcAft>
              <a:defRPr sz="3200">
                <a:solidFill>
                  <a:schemeClr val="tx1"/>
                </a:solidFill>
                <a:latin typeface="Arial" charset="0"/>
                <a:ea typeface="宋体" charset="-122"/>
              </a:defRPr>
            </a:lvl7pPr>
            <a:lvl8pPr marL="2974975" indent="-177800" algn="ctr" defTabSz="712788" eaLnBrk="0" fontAlgn="base" hangingPunct="0">
              <a:spcBef>
                <a:spcPct val="20000"/>
              </a:spcBef>
              <a:spcAft>
                <a:spcPct val="0"/>
              </a:spcAft>
              <a:defRPr sz="3200">
                <a:solidFill>
                  <a:schemeClr val="tx1"/>
                </a:solidFill>
                <a:latin typeface="Arial" charset="0"/>
                <a:ea typeface="宋体" charset="-122"/>
              </a:defRPr>
            </a:lvl8pPr>
            <a:lvl9pPr marL="3432175" indent="-177800" algn="ctr" defTabSz="712788" eaLnBrk="0" fontAlgn="base" hangingPunct="0">
              <a:spcBef>
                <a:spcPct val="20000"/>
              </a:spcBef>
              <a:spcAft>
                <a:spcPct val="0"/>
              </a:spcAft>
              <a:defRPr sz="3200">
                <a:solidFill>
                  <a:schemeClr val="tx1"/>
                </a:solidFill>
                <a:latin typeface="Arial" charset="0"/>
                <a:ea typeface="宋体" charset="-122"/>
              </a:defRPr>
            </a:lvl9pPr>
          </a:lstStyle>
          <a:p>
            <a:pPr algn="l" eaLnBrk="1" hangingPunct="1">
              <a:spcAft>
                <a:spcPts val="514"/>
              </a:spcAft>
              <a:defRPr/>
            </a:pPr>
            <a:r>
              <a:rPr lang="en-US" altLang="zh-CN" sz="1800" dirty="0">
                <a:solidFill>
                  <a:schemeClr val="bg1"/>
                </a:solidFill>
                <a:ea typeface="微软雅黑" pitchFamily="34" charset="-122"/>
                <a:cs typeface="Arial" charset="0"/>
              </a:rPr>
              <a:t>BEGIN TRANSACTION</a:t>
            </a:r>
          </a:p>
          <a:p>
            <a:pPr marL="271463" algn="l" eaLnBrk="1" hangingPunct="1">
              <a:spcAft>
                <a:spcPts val="514"/>
              </a:spcAft>
              <a:defRPr/>
            </a:pPr>
            <a:r>
              <a:rPr lang="en-US" altLang="zh-CN" sz="1800" dirty="0">
                <a:solidFill>
                  <a:schemeClr val="bg1"/>
                </a:solidFill>
                <a:latin typeface="华文中宋" panose="02010600040101010101" pitchFamily="2" charset="-122"/>
                <a:ea typeface="华文中宋" panose="02010600040101010101" pitchFamily="2" charset="-122"/>
                <a:cs typeface="Arial" charset="0"/>
              </a:rPr>
              <a:t>SQL </a:t>
            </a:r>
            <a:r>
              <a:rPr lang="zh-CN" altLang="zh-CN" sz="1800" dirty="0">
                <a:solidFill>
                  <a:schemeClr val="bg1"/>
                </a:solidFill>
                <a:latin typeface="华文中宋" panose="02010600040101010101" pitchFamily="2" charset="-122"/>
                <a:ea typeface="华文中宋" panose="02010600040101010101" pitchFamily="2" charset="-122"/>
                <a:cs typeface="Arial" charset="0"/>
              </a:rPr>
              <a:t>语句1</a:t>
            </a:r>
          </a:p>
          <a:p>
            <a:pPr marL="271463" algn="l" eaLnBrk="1" hangingPunct="1">
              <a:spcAft>
                <a:spcPts val="514"/>
              </a:spcAft>
              <a:defRPr/>
            </a:pPr>
            <a:r>
              <a:rPr lang="en-US" altLang="zh-CN" sz="1800" dirty="0">
                <a:solidFill>
                  <a:schemeClr val="bg1"/>
                </a:solidFill>
                <a:latin typeface="华文中宋" panose="02010600040101010101" pitchFamily="2" charset="-122"/>
                <a:ea typeface="华文中宋" panose="02010600040101010101" pitchFamily="2" charset="-122"/>
                <a:cs typeface="Arial" charset="0"/>
              </a:rPr>
              <a:t>SQL </a:t>
            </a:r>
            <a:r>
              <a:rPr lang="zh-CN" altLang="zh-CN" sz="1800" dirty="0">
                <a:solidFill>
                  <a:schemeClr val="bg1"/>
                </a:solidFill>
                <a:latin typeface="华文中宋" panose="02010600040101010101" pitchFamily="2" charset="-122"/>
                <a:ea typeface="华文中宋" panose="02010600040101010101" pitchFamily="2" charset="-122"/>
                <a:cs typeface="Arial" charset="0"/>
              </a:rPr>
              <a:t>语句2</a:t>
            </a:r>
            <a:endParaRPr lang="en-US" altLang="zh-CN" sz="1800" dirty="0">
              <a:solidFill>
                <a:schemeClr val="bg1"/>
              </a:solidFill>
              <a:latin typeface="华文中宋" panose="02010600040101010101" pitchFamily="2" charset="-122"/>
              <a:ea typeface="华文中宋" panose="02010600040101010101" pitchFamily="2" charset="-122"/>
              <a:cs typeface="Arial" charset="0"/>
            </a:endParaRPr>
          </a:p>
          <a:p>
            <a:pPr marL="271463" algn="l" eaLnBrk="1" hangingPunct="1">
              <a:spcAft>
                <a:spcPts val="514"/>
              </a:spcAft>
              <a:defRPr/>
            </a:pPr>
            <a:r>
              <a:rPr lang="zh-CN" altLang="en-US" sz="1800" dirty="0">
                <a:solidFill>
                  <a:schemeClr val="bg1"/>
                </a:solidFill>
                <a:latin typeface="华文中宋" panose="02010600040101010101" pitchFamily="2" charset="-122"/>
                <a:ea typeface="华文中宋" panose="02010600040101010101" pitchFamily="2" charset="-122"/>
                <a:cs typeface="Arial" charset="0"/>
              </a:rPr>
              <a:t>。。。。。</a:t>
            </a:r>
            <a:endParaRPr lang="en-US" altLang="zh-CN" sz="1800" dirty="0">
              <a:solidFill>
                <a:schemeClr val="bg1"/>
              </a:solidFill>
              <a:latin typeface="华文中宋" panose="02010600040101010101" pitchFamily="2" charset="-122"/>
              <a:ea typeface="华文中宋" panose="02010600040101010101" pitchFamily="2" charset="-122"/>
              <a:cs typeface="Arial" charset="0"/>
            </a:endParaRPr>
          </a:p>
          <a:p>
            <a:pPr marL="271463" algn="l" eaLnBrk="1" hangingPunct="1">
              <a:spcAft>
                <a:spcPts val="514"/>
              </a:spcAft>
              <a:defRPr/>
            </a:pPr>
            <a:r>
              <a:rPr lang="en-US" altLang="zh-CN" sz="1800" dirty="0">
                <a:solidFill>
                  <a:schemeClr val="bg1"/>
                </a:solidFill>
                <a:latin typeface="华文中宋" panose="02010600040101010101" pitchFamily="2" charset="-122"/>
                <a:ea typeface="华文中宋" panose="02010600040101010101" pitchFamily="2" charset="-122"/>
                <a:cs typeface="Arial" charset="0"/>
              </a:rPr>
              <a:t>SQL </a:t>
            </a:r>
            <a:r>
              <a:rPr lang="zh-CN" altLang="zh-CN" sz="1800" dirty="0">
                <a:solidFill>
                  <a:schemeClr val="bg1"/>
                </a:solidFill>
                <a:latin typeface="华文中宋" panose="02010600040101010101" pitchFamily="2" charset="-122"/>
                <a:ea typeface="华文中宋" panose="02010600040101010101" pitchFamily="2" charset="-122"/>
                <a:cs typeface="Arial" charset="0"/>
              </a:rPr>
              <a:t>语句</a:t>
            </a:r>
            <a:r>
              <a:rPr lang="en-US" altLang="zh-CN" sz="1800" dirty="0">
                <a:solidFill>
                  <a:schemeClr val="bg1"/>
                </a:solidFill>
                <a:latin typeface="华文中宋" panose="02010600040101010101" pitchFamily="2" charset="-122"/>
                <a:ea typeface="华文中宋" panose="02010600040101010101" pitchFamily="2" charset="-122"/>
                <a:cs typeface="Arial" charset="0"/>
              </a:rPr>
              <a:t>n</a:t>
            </a:r>
            <a:endParaRPr lang="zh-CN" altLang="en-US" sz="1800" dirty="0">
              <a:solidFill>
                <a:schemeClr val="bg1"/>
              </a:solidFill>
              <a:latin typeface="华文中宋" panose="02010600040101010101" pitchFamily="2" charset="-122"/>
              <a:ea typeface="华文中宋" panose="02010600040101010101" pitchFamily="2" charset="-122"/>
              <a:cs typeface="Arial" charset="0"/>
            </a:endParaRPr>
          </a:p>
          <a:p>
            <a:pPr algn="l" eaLnBrk="1" hangingPunct="1">
              <a:spcAft>
                <a:spcPts val="514"/>
              </a:spcAft>
              <a:defRPr/>
            </a:pPr>
            <a:r>
              <a:rPr lang="en-US" altLang="zh-CN" sz="1800" dirty="0">
                <a:solidFill>
                  <a:schemeClr val="bg1"/>
                </a:solidFill>
                <a:ea typeface="微软雅黑" pitchFamily="34" charset="-122"/>
                <a:cs typeface="Arial" charset="0"/>
              </a:rPr>
              <a:t>ROLLBACK</a:t>
            </a:r>
            <a:endParaRPr lang="zh-CN" altLang="en-US" sz="1600" dirty="0">
              <a:solidFill>
                <a:schemeClr val="bg1"/>
              </a:solidFill>
              <a:ea typeface="微软雅黑" pitchFamily="34" charset="-122"/>
              <a:cs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IMPORT</a:t>
            </a:r>
            <a:r>
              <a:t>导入</a:t>
            </a:r>
          </a:p>
        </p:txBody>
      </p:sp>
      <p:sp>
        <p:nvSpPr>
          <p:cNvPr id="165892" name="Rectangle 4"/>
          <p:cNvSpPr>
            <a:spLocks noGrp="1" noChangeArrowheads="1"/>
          </p:cNvSpPr>
          <p:nvPr>
            <p:ph sz="quarter" idx="10"/>
          </p:nvPr>
        </p:nvSpPr>
        <p:spPr/>
        <p:txBody>
          <a:bodyPr wrap="square">
            <a:spAutoFit/>
          </a:bodyPr>
          <a:lstStyle/>
          <a:p>
            <a:pPr defTabSz="1014227" eaLnBrk="1" hangingPunct="1">
              <a:lnSpc>
                <a:spcPct val="150000"/>
              </a:lnSpc>
              <a:buSzPct val="100000"/>
            </a:pPr>
            <a:r>
              <a:rPr lang="zh-CN" altLang="en-US" dirty="0"/>
              <a:t>导入的过程是导出的逆过程，这个命令先读取导出来的导出</a:t>
            </a:r>
          </a:p>
          <a:p>
            <a:pPr defTabSz="1014227" eaLnBrk="1" hangingPunct="1">
              <a:lnSpc>
                <a:spcPct val="150000"/>
              </a:lnSpc>
              <a:buSzPct val="100000"/>
            </a:pPr>
            <a:r>
              <a:rPr lang="zh-CN" altLang="en-US" dirty="0"/>
              <a:t>转储二进制文件，并运行文件，恢复对象用户和数据。</a:t>
            </a:r>
          </a:p>
          <a:p>
            <a:pPr defTabSz="1014227" eaLnBrk="1" hangingPunct="1">
              <a:lnSpc>
                <a:spcPct val="150000"/>
              </a:lnSpc>
              <a:buSzPct val="100000"/>
            </a:pPr>
            <a:r>
              <a:rPr lang="en-US" altLang="zh-CN" dirty="0"/>
              <a:t>IMPORT</a:t>
            </a:r>
            <a:r>
              <a:rPr lang="zh-CN" altLang="en-US" dirty="0"/>
              <a:t>命令执行的方法和</a:t>
            </a:r>
            <a:r>
              <a:rPr lang="en-US" altLang="zh-CN" dirty="0"/>
              <a:t>EXPORT</a:t>
            </a:r>
            <a:r>
              <a:rPr lang="zh-CN" altLang="en-US" dirty="0"/>
              <a:t>方案有关。</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如果</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EXPORT</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所实施的是完全型方案(</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FULL)</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则在</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IMPORT</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时所有的数据对象，包括表空间，数据文件，用户都会在导入时创建，但考虑到数据库中的物理布局，预先创建表空间和用户是有用的。</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如果</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EXPORT</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使用的是</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INCREMENTAL/CUMULATIVE</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方式，则需要预先设置好表空间、用户、数据文件。</a:t>
            </a:r>
          </a:p>
          <a:p>
            <a:pPr defTabSz="1014227" eaLnBrk="1" hangingPunct="1">
              <a:lnSpc>
                <a:spcPct val="150000"/>
              </a:lnSpc>
              <a:buSzPct val="100000"/>
            </a:pPr>
            <a:endParaRPr lang="zh-CN" altLang="en-US" dirty="0"/>
          </a:p>
        </p:txBody>
      </p:sp>
    </p:spTree>
  </p:cSld>
  <p:clrMapOvr>
    <a:masterClrMapping/>
  </p:clrMapOvr>
  <p:transition advTm="109595">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逻辑恢复示例</a:t>
            </a:r>
          </a:p>
        </p:txBody>
      </p:sp>
      <p:sp>
        <p:nvSpPr>
          <p:cNvPr id="166916" name="Rectangle 4"/>
          <p:cNvSpPr>
            <a:spLocks noGrp="1" noChangeArrowheads="1"/>
          </p:cNvSpPr>
          <p:nvPr>
            <p:ph sz="quarter" idx="10"/>
          </p:nvPr>
        </p:nvSpPr>
        <p:spPr>
          <a:xfrm>
            <a:off x="687513" y="769938"/>
            <a:ext cx="9001000" cy="4037943"/>
          </a:xfrm>
          <a:ln>
            <a:prstDash val="dash"/>
            <a:miter lim="800000"/>
            <a:headEnd/>
            <a:tailEnd/>
          </a:ln>
        </p:spPr>
        <p:txBody>
          <a:bodyPr lIns="79228" tIns="39613" rIns="79228" bIns="39613">
            <a:spAutoFit/>
          </a:bodyPr>
          <a:lstStyle/>
          <a:p>
            <a:pPr marL="317497" indent="-317497" defTabSz="792269" eaLnBrk="1" hangingPunct="1">
              <a:lnSpc>
                <a:spcPts val="2778"/>
              </a:lnSpc>
              <a:spcAft>
                <a:spcPts val="520"/>
              </a:spcAft>
              <a:defRPr/>
            </a:pPr>
            <a:r>
              <a:rPr lang="zh-CN" altLang="en-US" dirty="0">
                <a:solidFill>
                  <a:schemeClr val="tx1"/>
                </a:solidFill>
              </a:rPr>
              <a:t>例：用导出文件</a:t>
            </a:r>
            <a:r>
              <a:rPr lang="en-US" altLang="zh-CN" dirty="0">
                <a:solidFill>
                  <a:schemeClr val="tx1"/>
                </a:solidFill>
              </a:rPr>
              <a:t>scott1.dmp，</a:t>
            </a:r>
            <a:r>
              <a:rPr lang="zh-CN" altLang="en-US" dirty="0">
                <a:solidFill>
                  <a:schemeClr val="tx1"/>
                </a:solidFill>
              </a:rPr>
              <a:t>恢复</a:t>
            </a:r>
            <a:r>
              <a:rPr lang="en-US" altLang="zh-CN" dirty="0" err="1">
                <a:solidFill>
                  <a:schemeClr val="tx1"/>
                </a:solidFill>
              </a:rPr>
              <a:t>emp、dept</a:t>
            </a:r>
            <a:r>
              <a:rPr lang="zh-CN" altLang="en-US" dirty="0">
                <a:solidFill>
                  <a:schemeClr val="tx1"/>
                </a:solidFill>
              </a:rPr>
              <a:t>表</a:t>
            </a:r>
          </a:p>
          <a:p>
            <a:pPr marL="395107" lvl="1" indent="0" eaLnBrk="1" hangingPunct="1">
              <a:lnSpc>
                <a:spcPts val="2778"/>
              </a:lnSpc>
              <a:buNone/>
              <a:defRPr/>
            </a:pPr>
            <a:r>
              <a:rPr lang="en-US" altLang="zh-CN" dirty="0">
                <a:latin typeface="华文楷体" panose="02010600040101010101" pitchFamily="2" charset="-122"/>
                <a:ea typeface="华文楷体" panose="02010600040101010101" pitchFamily="2" charset="-122"/>
              </a:rPr>
              <a:t>C:\&gt;IMP  </a:t>
            </a:r>
            <a:r>
              <a:rPr lang="en-US" altLang="zh-CN" dirty="0" err="1">
                <a:latin typeface="华文楷体" panose="02010600040101010101" pitchFamily="2" charset="-122"/>
                <a:ea typeface="华文楷体" panose="02010600040101010101" pitchFamily="2" charset="-122"/>
              </a:rPr>
              <a:t>scott</a:t>
            </a:r>
            <a:r>
              <a:rPr lang="en-US"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tiger@oracle</a:t>
            </a:r>
            <a:r>
              <a:rPr lang="en-US" altLang="zh-CN" dirty="0">
                <a:latin typeface="华文楷体" panose="02010600040101010101" pitchFamily="2" charset="-122"/>
                <a:ea typeface="华文楷体" panose="02010600040101010101" pitchFamily="2" charset="-122"/>
              </a:rPr>
              <a:t> file=</a:t>
            </a:r>
            <a:r>
              <a:rPr lang="en-US" altLang="zh-CN" dirty="0" err="1">
                <a:latin typeface="华文楷体" panose="02010600040101010101" pitchFamily="2" charset="-122"/>
                <a:ea typeface="华文楷体" panose="02010600040101010101" pitchFamily="2" charset="-122"/>
              </a:rPr>
              <a:t>scott</a:t>
            </a:r>
            <a:r>
              <a:rPr lang="en-US" altLang="zh-CN" dirty="0">
                <a:latin typeface="华文楷体" panose="02010600040101010101" pitchFamily="2" charset="-122"/>
                <a:ea typeface="华文楷体" panose="02010600040101010101" pitchFamily="2" charset="-122"/>
              </a:rPr>
              <a:t> tables=(</a:t>
            </a:r>
            <a:r>
              <a:rPr lang="en-US" altLang="zh-CN" dirty="0" err="1">
                <a:latin typeface="华文楷体" panose="02010600040101010101" pitchFamily="2" charset="-122"/>
                <a:ea typeface="华文楷体" panose="02010600040101010101" pitchFamily="2" charset="-122"/>
              </a:rPr>
              <a:t>emp,dept</a:t>
            </a:r>
            <a:r>
              <a:rPr lang="en-US" altLang="zh-CN" dirty="0">
                <a:latin typeface="华文楷体" panose="02010600040101010101" pitchFamily="2" charset="-122"/>
                <a:ea typeface="华文楷体" panose="02010600040101010101" pitchFamily="2" charset="-122"/>
              </a:rPr>
              <a:t>)</a:t>
            </a:r>
          </a:p>
          <a:p>
            <a:pPr marL="317497" indent="-317497" defTabSz="792269" eaLnBrk="1" hangingPunct="1">
              <a:lnSpc>
                <a:spcPts val="2778"/>
              </a:lnSpc>
              <a:spcAft>
                <a:spcPts val="520"/>
              </a:spcAft>
              <a:defRPr/>
            </a:pPr>
            <a:r>
              <a:rPr lang="zh-CN" altLang="en-US" dirty="0">
                <a:solidFill>
                  <a:schemeClr val="tx1"/>
                </a:solidFill>
              </a:rPr>
              <a:t>例：用导出文件</a:t>
            </a:r>
            <a:r>
              <a:rPr lang="en-US" altLang="zh-CN" dirty="0" err="1">
                <a:solidFill>
                  <a:schemeClr val="tx1"/>
                </a:solidFill>
              </a:rPr>
              <a:t>scott.dmp</a:t>
            </a:r>
            <a:r>
              <a:rPr lang="en-US" altLang="zh-CN" dirty="0">
                <a:solidFill>
                  <a:schemeClr val="tx1"/>
                </a:solidFill>
              </a:rPr>
              <a:t>，</a:t>
            </a:r>
            <a:r>
              <a:rPr lang="zh-CN" altLang="en-US" dirty="0">
                <a:solidFill>
                  <a:schemeClr val="tx1"/>
                </a:solidFill>
              </a:rPr>
              <a:t>恢复</a:t>
            </a:r>
            <a:r>
              <a:rPr lang="en-US" altLang="zh-CN" dirty="0" err="1">
                <a:solidFill>
                  <a:schemeClr val="tx1"/>
                </a:solidFill>
              </a:rPr>
              <a:t>scott</a:t>
            </a:r>
            <a:r>
              <a:rPr lang="zh-CN" altLang="en-US" dirty="0">
                <a:solidFill>
                  <a:schemeClr val="tx1"/>
                </a:solidFill>
              </a:rPr>
              <a:t>用户的全部对象</a:t>
            </a:r>
          </a:p>
          <a:p>
            <a:pPr marL="395107" lvl="1" indent="0" eaLnBrk="1" hangingPunct="1">
              <a:lnSpc>
                <a:spcPts val="2778"/>
              </a:lnSpc>
              <a:buNone/>
              <a:defRPr/>
            </a:pPr>
            <a:r>
              <a:rPr lang="en-US" altLang="zh-CN" dirty="0">
                <a:latin typeface="华文楷体" panose="02010600040101010101" pitchFamily="2" charset="-122"/>
                <a:ea typeface="华文楷体" panose="02010600040101010101" pitchFamily="2" charset="-122"/>
              </a:rPr>
              <a:t>C:\&gt;IMP  system/</a:t>
            </a:r>
            <a:r>
              <a:rPr lang="en-US" altLang="zh-CN" dirty="0" err="1">
                <a:latin typeface="华文楷体" panose="02010600040101010101" pitchFamily="2" charset="-122"/>
                <a:ea typeface="华文楷体" panose="02010600040101010101" pitchFamily="2" charset="-122"/>
              </a:rPr>
              <a:t>manager@oracle</a:t>
            </a:r>
            <a:r>
              <a:rPr lang="en-US" altLang="zh-CN" dirty="0">
                <a:latin typeface="华文楷体" panose="02010600040101010101" pitchFamily="2" charset="-122"/>
                <a:ea typeface="华文楷体" panose="02010600040101010101" pitchFamily="2" charset="-122"/>
              </a:rPr>
              <a:t> file=</a:t>
            </a:r>
            <a:r>
              <a:rPr lang="en-US" altLang="zh-CN" dirty="0" err="1">
                <a:latin typeface="华文楷体" panose="02010600040101010101" pitchFamily="2" charset="-122"/>
                <a:ea typeface="华文楷体" panose="02010600040101010101" pitchFamily="2" charset="-122"/>
              </a:rPr>
              <a:t>scott</a:t>
            </a:r>
            <a:r>
              <a:rPr lang="en-US" altLang="zh-CN" dirty="0">
                <a:latin typeface="华文楷体" panose="02010600040101010101" pitchFamily="2" charset="-122"/>
                <a:ea typeface="华文楷体" panose="02010600040101010101" pitchFamily="2" charset="-122"/>
              </a:rPr>
              <a:t> </a:t>
            </a:r>
            <a:r>
              <a:rPr lang="en-US" altLang="zh-CN" dirty="0" err="1">
                <a:latin typeface="华文楷体" panose="02010600040101010101" pitchFamily="2" charset="-122"/>
                <a:ea typeface="华文楷体" panose="02010600040101010101" pitchFamily="2" charset="-122"/>
              </a:rPr>
              <a:t>fromuser</a:t>
            </a:r>
            <a:r>
              <a:rPr lang="en-US"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scott</a:t>
            </a:r>
            <a:endParaRPr lang="en-US" altLang="zh-CN" dirty="0">
              <a:latin typeface="华文楷体" panose="02010600040101010101" pitchFamily="2" charset="-122"/>
              <a:ea typeface="华文楷体" panose="02010600040101010101" pitchFamily="2" charset="-122"/>
            </a:endParaRPr>
          </a:p>
          <a:p>
            <a:pPr marL="395107" lvl="1" indent="0" eaLnBrk="1" hangingPunct="1">
              <a:lnSpc>
                <a:spcPts val="2778"/>
              </a:lnSpc>
              <a:buNone/>
              <a:defRPr/>
            </a:pPr>
            <a:r>
              <a:rPr lang="en-US" altLang="zh-CN" dirty="0">
                <a:latin typeface="华文楷体" panose="02010600040101010101" pitchFamily="2" charset="-122"/>
                <a:ea typeface="华文楷体" panose="02010600040101010101" pitchFamily="2" charset="-122"/>
              </a:rPr>
              <a:t>    </a:t>
            </a:r>
            <a:r>
              <a:rPr lang="en-US" altLang="zh-CN" dirty="0" err="1">
                <a:latin typeface="华文楷体" panose="02010600040101010101" pitchFamily="2" charset="-122"/>
                <a:ea typeface="华文楷体" panose="02010600040101010101" pitchFamily="2" charset="-122"/>
              </a:rPr>
              <a:t>touser</a:t>
            </a:r>
            <a:r>
              <a:rPr lang="en-US"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scott</a:t>
            </a:r>
            <a:endParaRPr lang="en-US" altLang="zh-CN" dirty="0">
              <a:latin typeface="华文楷体" panose="02010600040101010101" pitchFamily="2" charset="-122"/>
              <a:ea typeface="华文楷体" panose="02010600040101010101" pitchFamily="2" charset="-122"/>
            </a:endParaRPr>
          </a:p>
          <a:p>
            <a:pPr marL="317497" indent="-317497" defTabSz="792269" eaLnBrk="1" hangingPunct="1">
              <a:lnSpc>
                <a:spcPts val="2778"/>
              </a:lnSpc>
              <a:spcAft>
                <a:spcPts val="520"/>
              </a:spcAft>
              <a:defRPr/>
            </a:pPr>
            <a:r>
              <a:rPr lang="zh-CN" altLang="en-US" dirty="0">
                <a:solidFill>
                  <a:schemeClr val="tx1"/>
                </a:solidFill>
              </a:rPr>
              <a:t>例：用导出文件</a:t>
            </a:r>
            <a:r>
              <a:rPr lang="en-US" altLang="zh-CN" dirty="0" err="1">
                <a:solidFill>
                  <a:schemeClr val="tx1"/>
                </a:solidFill>
              </a:rPr>
              <a:t>fulldb.dmp</a:t>
            </a:r>
            <a:r>
              <a:rPr lang="en-US" altLang="zh-CN" dirty="0">
                <a:solidFill>
                  <a:schemeClr val="tx1"/>
                </a:solidFill>
              </a:rPr>
              <a:t>，</a:t>
            </a:r>
            <a:r>
              <a:rPr lang="zh-CN" altLang="en-US" dirty="0">
                <a:solidFill>
                  <a:schemeClr val="tx1"/>
                </a:solidFill>
              </a:rPr>
              <a:t>恢复的整个数据库</a:t>
            </a:r>
          </a:p>
          <a:p>
            <a:pPr marL="395107" lvl="1" indent="0" eaLnBrk="1" hangingPunct="1">
              <a:lnSpc>
                <a:spcPts val="2778"/>
              </a:lnSpc>
              <a:buNone/>
              <a:defRPr/>
            </a:pPr>
            <a:r>
              <a:rPr lang="en-US" altLang="zh-CN" dirty="0">
                <a:latin typeface="华文楷体" panose="02010600040101010101" pitchFamily="2" charset="-122"/>
                <a:ea typeface="华文楷体" panose="02010600040101010101" pitchFamily="2" charset="-122"/>
              </a:rPr>
              <a:t>C:\&gt;IMP  system/</a:t>
            </a:r>
            <a:r>
              <a:rPr lang="en-US" altLang="zh-CN" dirty="0" err="1">
                <a:latin typeface="华文楷体" panose="02010600040101010101" pitchFamily="2" charset="-122"/>
                <a:ea typeface="华文楷体" panose="02010600040101010101" pitchFamily="2" charset="-122"/>
              </a:rPr>
              <a:t>manager@oracle</a:t>
            </a:r>
            <a:r>
              <a:rPr lang="en-US" altLang="zh-CN" dirty="0">
                <a:latin typeface="华文楷体" panose="02010600040101010101" pitchFamily="2" charset="-122"/>
                <a:ea typeface="华文楷体" panose="02010600040101010101" pitchFamily="2" charset="-122"/>
              </a:rPr>
              <a:t> file=</a:t>
            </a:r>
            <a:r>
              <a:rPr lang="en-US" altLang="zh-CN" dirty="0" err="1">
                <a:latin typeface="华文楷体" panose="02010600040101010101" pitchFamily="2" charset="-122"/>
                <a:ea typeface="华文楷体" panose="02010600040101010101" pitchFamily="2" charset="-122"/>
              </a:rPr>
              <a:t>fulldb.dmp</a:t>
            </a:r>
            <a:r>
              <a:rPr lang="en-US" altLang="zh-CN" dirty="0">
                <a:latin typeface="华文楷体" panose="02010600040101010101" pitchFamily="2" charset="-122"/>
                <a:ea typeface="华文楷体" panose="02010600040101010101" pitchFamily="2" charset="-122"/>
              </a:rPr>
              <a:t> full=Y</a:t>
            </a:r>
          </a:p>
          <a:p>
            <a:pPr marL="317497" indent="-317497" defTabSz="792269" eaLnBrk="1" hangingPunct="1">
              <a:lnSpc>
                <a:spcPts val="2778"/>
              </a:lnSpc>
              <a:spcAft>
                <a:spcPts val="520"/>
              </a:spcAft>
              <a:defRPr/>
            </a:pPr>
            <a:endParaRPr lang="en-US" altLang="zh-CN" dirty="0">
              <a:solidFill>
                <a:schemeClr val="tx1">
                  <a:lumMod val="50000"/>
                  <a:lumOff val="50000"/>
                </a:schemeClr>
              </a:solidFill>
            </a:endParaRPr>
          </a:p>
          <a:p>
            <a:pPr marL="317497" indent="-317497" defTabSz="792269" eaLnBrk="1" hangingPunct="1">
              <a:lnSpc>
                <a:spcPts val="2778"/>
              </a:lnSpc>
              <a:spcAft>
                <a:spcPts val="520"/>
              </a:spcAft>
              <a:defRPr/>
            </a:pPr>
            <a:endParaRPr lang="zh-CN" altLang="en-US" dirty="0">
              <a:solidFill>
                <a:schemeClr val="tx1">
                  <a:lumMod val="50000"/>
                  <a:lumOff val="50000"/>
                </a:schemeClr>
              </a:solidFill>
            </a:endParaRPr>
          </a:p>
        </p:txBody>
      </p:sp>
    </p:spTree>
  </p:cSld>
  <p:clrMapOvr>
    <a:masterClrMapping/>
  </p:clrMapOvr>
  <p:transition advTm="109595">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结束</a:t>
            </a:r>
            <a:r>
              <a:rPr lang="zh-CN" altLang="en-US" dirty="0"/>
              <a:t>事务</a:t>
            </a:r>
            <a:endParaRPr dirty="0"/>
          </a:p>
        </p:txBody>
      </p:sp>
      <p:sp>
        <p:nvSpPr>
          <p:cNvPr id="7171" name="Rectangle 3"/>
          <p:cNvSpPr>
            <a:spLocks noGrp="1" noChangeArrowheads="1"/>
          </p:cNvSpPr>
          <p:nvPr>
            <p:ph sz="quarter" idx="10"/>
          </p:nvPr>
        </p:nvSpPr>
        <p:spPr>
          <a:xfrm>
            <a:off x="687513" y="769938"/>
            <a:ext cx="9001000" cy="1841081"/>
          </a:xfrm>
        </p:spPr>
        <p:txBody>
          <a:bodyPr wrap="square">
            <a:spAutoFit/>
          </a:bodyPr>
          <a:lstStyle/>
          <a:p>
            <a:pPr defTabSz="1014227" eaLnBrk="1" hangingPunct="1">
              <a:lnSpc>
                <a:spcPct val="150000"/>
              </a:lnSpc>
              <a:buSzPct val="100000"/>
            </a:pPr>
            <a:r>
              <a:rPr lang="en-US" altLang="zh-CN" dirty="0">
                <a:highlight>
                  <a:srgbClr val="FFFF00"/>
                </a:highlight>
              </a:rPr>
              <a:t>COMMIT</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事务正常结束   </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提交事务的所有操作（读</a:t>
            </a:r>
            <a:r>
              <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rPr>
              <a:t>+</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更新）</a:t>
            </a:r>
          </a:p>
          <a:p>
            <a:pPr marL="500939" lvl="1" indent="-201081" defTabSz="1014227" eaLnBrk="1" hangingPunct="1">
              <a:lnSpc>
                <a:spcPts val="2889"/>
              </a:lnSpc>
              <a:buSzPct val="100000"/>
              <a:buChar char="-"/>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所有对数据库的更新永久生效</a:t>
            </a:r>
            <a:endParaRPr lang="en-US" altLang="zh-CN" sz="1778" dirty="0">
              <a:solidFill>
                <a:schemeClr val="tx1">
                  <a:lumMod val="50000"/>
                  <a:lumOff val="50000"/>
                </a:schemeClr>
              </a:solidFill>
              <a:latin typeface="华文中宋" panose="02010600040101010101" pitchFamily="2" charset="-122"/>
              <a:ea typeface="华文中宋" panose="02010600040101010101" pitchFamily="2" charset="-122"/>
            </a:endParaRPr>
          </a:p>
        </p:txBody>
      </p:sp>
      <p:sp>
        <p:nvSpPr>
          <p:cNvPr id="5" name="Rectangle 3"/>
          <p:cNvSpPr txBox="1">
            <a:spLocks noChangeArrowheads="1"/>
          </p:cNvSpPr>
          <p:nvPr/>
        </p:nvSpPr>
        <p:spPr>
          <a:xfrm>
            <a:off x="5728072" y="728969"/>
            <a:ext cx="4520848" cy="2128531"/>
          </a:xfrm>
          <a:prstGeom prst="rect">
            <a:avLst/>
          </a:prstGeom>
        </p:spPr>
        <p:txBody>
          <a:bodyPr wrap="square">
            <a:spAutoFit/>
          </a:bodyPr>
          <a:lstStyle>
            <a:lvl1pPr marL="266700" indent="-266700" defTabSz="912813" eaLnBrk="1" hangingPunct="1">
              <a:lnSpc>
                <a:spcPct val="150000"/>
              </a:lnSpc>
              <a:spcBef>
                <a:spcPct val="20000"/>
              </a:spcBef>
              <a:buSzPct val="100000"/>
              <a:buFont typeface="Wingdings" panose="05000000000000000000" pitchFamily="2" charset="2"/>
              <a:buChar char="l"/>
              <a:defRPr sz="2000">
                <a:solidFill>
                  <a:schemeClr val="bg1">
                    <a:lumMod val="50000"/>
                  </a:schemeClr>
                </a:solidFill>
                <a:latin typeface="微软雅黑" panose="020B0503020204020204" pitchFamily="34" charset="-122"/>
                <a:ea typeface="微软雅黑" panose="020B0503020204020204" pitchFamily="34" charset="-122"/>
              </a:defRPr>
            </a:lvl1pPr>
            <a:lvl2pPr marL="450850" lvl="1" indent="-180975" defTabSz="912813" eaLnBrk="1" hangingPunct="1">
              <a:lnSpc>
                <a:spcPts val="2600"/>
              </a:lnSpc>
              <a:spcBef>
                <a:spcPct val="20000"/>
              </a:spcBef>
              <a:buSzPct val="100000"/>
              <a:buFont typeface="Arial" panose="020B0604020202020204" pitchFamily="34" charset="0"/>
              <a:buChar char="-"/>
              <a:defRPr sz="1600">
                <a:solidFill>
                  <a:schemeClr val="tx1">
                    <a:lumMod val="50000"/>
                    <a:lumOff val="50000"/>
                  </a:schemeClr>
                </a:solidFill>
                <a:latin typeface="华文中宋" panose="02010600040101010101" pitchFamily="2" charset="-122"/>
                <a:ea typeface="华文中宋" panose="02010600040101010101" pitchFamily="2" charset="-122"/>
              </a:defRPr>
            </a:lvl2pPr>
            <a:lvl3pPr marL="890588" indent="-177800" defTabSz="712788">
              <a:spcBef>
                <a:spcPct val="20000"/>
              </a:spcBef>
              <a:buFont typeface="Arial" panose="020B0604020202020204" pitchFamily="34" charset="0"/>
              <a:buChar char="•"/>
              <a:defRPr sz="1600">
                <a:latin typeface="+mn-lt"/>
                <a:ea typeface="+mn-ea"/>
              </a:defRPr>
            </a:lvl3pPr>
            <a:lvl4pPr marL="1247775" indent="-177800" defTabSz="712788">
              <a:spcBef>
                <a:spcPct val="20000"/>
              </a:spcBef>
              <a:buFont typeface="Arial" panose="020B0604020202020204" pitchFamily="34" charset="0"/>
              <a:buChar char="–"/>
              <a:defRPr sz="1400">
                <a:latin typeface="+mn-lt"/>
                <a:ea typeface="+mn-ea"/>
              </a:defRPr>
            </a:lvl4pPr>
            <a:lvl5pPr marL="1603375" indent="-177800" defTabSz="712788">
              <a:spcBef>
                <a:spcPct val="20000"/>
              </a:spcBef>
              <a:buFont typeface="Arial" panose="020B0604020202020204" pitchFamily="34" charset="0"/>
              <a:buChar char="»"/>
              <a:defRPr sz="1600">
                <a:latin typeface="+mn-lt"/>
                <a:ea typeface="+mn-ea"/>
              </a:defRPr>
            </a:lvl5pPr>
            <a:lvl6pPr marL="1960885" indent="-178262" defTabSz="713049">
              <a:spcBef>
                <a:spcPct val="20000"/>
              </a:spcBef>
              <a:buFont typeface="Arial" pitchFamily="34" charset="0"/>
              <a:buChar char="•"/>
              <a:defRPr sz="1600">
                <a:latin typeface="+mn-lt"/>
                <a:ea typeface="+mn-ea"/>
              </a:defRPr>
            </a:lvl6pPr>
            <a:lvl7pPr marL="2317410" indent="-178262" defTabSz="713049">
              <a:spcBef>
                <a:spcPct val="20000"/>
              </a:spcBef>
              <a:buFont typeface="Arial" pitchFamily="34" charset="0"/>
              <a:buChar char="•"/>
              <a:defRPr sz="1600">
                <a:latin typeface="+mn-lt"/>
                <a:ea typeface="+mn-ea"/>
              </a:defRPr>
            </a:lvl7pPr>
            <a:lvl8pPr marL="2673934" indent="-178262" defTabSz="713049">
              <a:spcBef>
                <a:spcPct val="20000"/>
              </a:spcBef>
              <a:buFont typeface="Arial" pitchFamily="34" charset="0"/>
              <a:buChar char="•"/>
              <a:defRPr sz="1600">
                <a:latin typeface="+mn-lt"/>
                <a:ea typeface="+mn-ea"/>
              </a:defRPr>
            </a:lvl8pPr>
            <a:lvl9pPr marL="3030459" indent="-178262" defTabSz="713049">
              <a:spcBef>
                <a:spcPct val="20000"/>
              </a:spcBef>
              <a:buFont typeface="Arial" pitchFamily="34" charset="0"/>
              <a:buChar char="•"/>
              <a:defRPr sz="1600">
                <a:latin typeface="+mn-lt"/>
                <a:ea typeface="+mn-ea"/>
              </a:defRPr>
            </a:lvl9pPr>
          </a:lstStyle>
          <a:p>
            <a:r>
              <a:rPr lang="en-US" altLang="zh-CN" sz="2222" b="1" dirty="0">
                <a:solidFill>
                  <a:schemeClr val="tx1"/>
                </a:solidFill>
                <a:highlight>
                  <a:srgbClr val="FFFF00"/>
                </a:highlight>
              </a:rPr>
              <a:t>ROLLBACK</a:t>
            </a:r>
          </a:p>
          <a:p>
            <a:pPr lvl="1"/>
            <a:r>
              <a:rPr lang="zh-CN" altLang="en-US" sz="1778" dirty="0"/>
              <a:t>事务异常终止</a:t>
            </a:r>
          </a:p>
          <a:p>
            <a:pPr lvl="1"/>
            <a:r>
              <a:rPr lang="zh-CN" altLang="en-US" sz="1778" dirty="0"/>
              <a:t>运行过程中故障不能继续执行</a:t>
            </a:r>
          </a:p>
          <a:p>
            <a:pPr lvl="1"/>
            <a:r>
              <a:rPr lang="zh-CN" altLang="en-US" sz="1778" dirty="0"/>
              <a:t>回滚事务的所有更新操作</a:t>
            </a:r>
          </a:p>
          <a:p>
            <a:pPr lvl="1"/>
            <a:r>
              <a:rPr lang="zh-CN" altLang="en-US" sz="1778" dirty="0"/>
              <a:t>事务滚回到开始时的状态</a:t>
            </a:r>
          </a:p>
        </p:txBody>
      </p:sp>
      <p:pic>
        <p:nvPicPr>
          <p:cNvPr id="12" name="图片 11">
            <a:extLst>
              <a:ext uri="{FF2B5EF4-FFF2-40B4-BE49-F238E27FC236}">
                <a16:creationId xmlns:a16="http://schemas.microsoft.com/office/drawing/2014/main" id="{D8D24D02-519F-4CDB-9E5E-20A983A8BA27}"/>
              </a:ext>
            </a:extLst>
          </p:cNvPr>
          <p:cNvPicPr>
            <a:picLocks noChangeAspect="1"/>
          </p:cNvPicPr>
          <p:nvPr/>
        </p:nvPicPr>
        <p:blipFill>
          <a:blip r:embed="rId2"/>
          <a:stretch>
            <a:fillRect/>
          </a:stretch>
        </p:blipFill>
        <p:spPr>
          <a:xfrm>
            <a:off x="1551608" y="2960069"/>
            <a:ext cx="6881878" cy="24748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事务的</a:t>
            </a:r>
            <a:r>
              <a:rPr lang="en-US" altLang="zh-CN" dirty="0"/>
              <a:t>ACID</a:t>
            </a:r>
            <a:r>
              <a:rPr dirty="0"/>
              <a:t>特性</a:t>
            </a:r>
            <a:endParaRPr lang="en-US" altLang="zh-CN" dirty="0"/>
          </a:p>
        </p:txBody>
      </p:sp>
      <p:sp>
        <p:nvSpPr>
          <p:cNvPr id="9219" name="Rectangle 3"/>
          <p:cNvSpPr>
            <a:spLocks noGrp="1" noChangeArrowheads="1"/>
          </p:cNvSpPr>
          <p:nvPr>
            <p:ph sz="quarter" idx="10"/>
          </p:nvPr>
        </p:nvSpPr>
        <p:spPr>
          <a:xfrm>
            <a:off x="7456264" y="4945732"/>
            <a:ext cx="1800199" cy="528007"/>
          </a:xfrm>
          <a:ln>
            <a:prstDash val="dash"/>
            <a:miter lim="800000"/>
            <a:headEnd/>
            <a:tailEnd/>
          </a:ln>
        </p:spPr>
        <p:txBody>
          <a:bodyPr wrap="square" lIns="79228" tIns="39613" rIns="79228" bIns="39613">
            <a:spAutoFit/>
          </a:bodyPr>
          <a:lstStyle/>
          <a:p>
            <a:pPr marL="0" indent="0" eaLnBrk="1" hangingPunct="1">
              <a:lnSpc>
                <a:spcPct val="150000"/>
              </a:lnSpc>
              <a:buNone/>
              <a:defRPr/>
            </a:pPr>
            <a:r>
              <a:rPr lang="en-US" altLang="zh-CN">
                <a:solidFill>
                  <a:srgbClr val="FF0000"/>
                </a:solidFill>
              </a:rPr>
              <a:t>D</a:t>
            </a:r>
            <a:r>
              <a:rPr lang="en-US" altLang="zh-CN">
                <a:solidFill>
                  <a:srgbClr val="002060"/>
                </a:solidFill>
              </a:rPr>
              <a:t>urability </a:t>
            </a:r>
            <a:endParaRPr lang="zh-CN" altLang="en-US" dirty="0">
              <a:solidFill>
                <a:srgbClr val="002060"/>
              </a:solidFill>
            </a:endParaRPr>
          </a:p>
        </p:txBody>
      </p:sp>
      <p:grpSp>
        <p:nvGrpSpPr>
          <p:cNvPr id="12" name="组合 11">
            <a:extLst>
              <a:ext uri="{FF2B5EF4-FFF2-40B4-BE49-F238E27FC236}">
                <a16:creationId xmlns:a16="http://schemas.microsoft.com/office/drawing/2014/main" id="{B689B4E1-EB66-424A-B675-85B1A94A035B}"/>
              </a:ext>
            </a:extLst>
          </p:cNvPr>
          <p:cNvGrpSpPr/>
          <p:nvPr/>
        </p:nvGrpSpPr>
        <p:grpSpPr>
          <a:xfrm>
            <a:off x="7367781" y="3292483"/>
            <a:ext cx="1800199" cy="1800000"/>
            <a:chOff x="7367781" y="3292483"/>
            <a:chExt cx="1800199" cy="1800000"/>
          </a:xfrm>
        </p:grpSpPr>
        <p:sp>
          <p:nvSpPr>
            <p:cNvPr id="30" name="椭圆 29">
              <a:extLst>
                <a:ext uri="{FF2B5EF4-FFF2-40B4-BE49-F238E27FC236}">
                  <a16:creationId xmlns:a16="http://schemas.microsoft.com/office/drawing/2014/main" id="{92A2B232-4C34-4B7A-B477-BE90A0D817C4}"/>
                </a:ext>
              </a:extLst>
            </p:cNvPr>
            <p:cNvSpPr/>
            <p:nvPr/>
          </p:nvSpPr>
          <p:spPr>
            <a:xfrm>
              <a:off x="7367781" y="3292483"/>
              <a:ext cx="1800199" cy="180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Freeform 23">
              <a:extLst>
                <a:ext uri="{FF2B5EF4-FFF2-40B4-BE49-F238E27FC236}">
                  <a16:creationId xmlns:a16="http://schemas.microsoft.com/office/drawing/2014/main" id="{7DE64DC5-D13F-40AE-8686-7C762A0B759C}"/>
                </a:ext>
              </a:extLst>
            </p:cNvPr>
            <p:cNvSpPr>
              <a:spLocks noEditPoints="1"/>
            </p:cNvSpPr>
            <p:nvPr/>
          </p:nvSpPr>
          <p:spPr bwMode="auto">
            <a:xfrm flipH="1">
              <a:off x="7905070" y="3716261"/>
              <a:ext cx="773196" cy="860058"/>
            </a:xfrm>
            <a:custGeom>
              <a:avLst/>
              <a:gdLst>
                <a:gd name="T0" fmla="*/ 122 w 238"/>
                <a:gd name="T1" fmla="*/ 76 h 270"/>
                <a:gd name="T2" fmla="*/ 116 w 238"/>
                <a:gd name="T3" fmla="*/ 76 h 270"/>
                <a:gd name="T4" fmla="*/ 116 w 238"/>
                <a:gd name="T5" fmla="*/ 150 h 270"/>
                <a:gd name="T6" fmla="*/ 110 w 238"/>
                <a:gd name="T7" fmla="*/ 156 h 270"/>
                <a:gd name="T8" fmla="*/ 114 w 238"/>
                <a:gd name="T9" fmla="*/ 160 h 270"/>
                <a:gd name="T10" fmla="*/ 116 w 238"/>
                <a:gd name="T11" fmla="*/ 158 h 270"/>
                <a:gd name="T12" fmla="*/ 116 w 238"/>
                <a:gd name="T13" fmla="*/ 166 h 270"/>
                <a:gd name="T14" fmla="*/ 122 w 238"/>
                <a:gd name="T15" fmla="*/ 166 h 270"/>
                <a:gd name="T16" fmla="*/ 122 w 238"/>
                <a:gd name="T17" fmla="*/ 152 h 270"/>
                <a:gd name="T18" fmla="*/ 163 w 238"/>
                <a:gd name="T19" fmla="*/ 111 h 270"/>
                <a:gd name="T20" fmla="*/ 160 w 238"/>
                <a:gd name="T21" fmla="*/ 107 h 270"/>
                <a:gd name="T22" fmla="*/ 122 w 238"/>
                <a:gd name="T23" fmla="*/ 144 h 270"/>
                <a:gd name="T24" fmla="*/ 122 w 238"/>
                <a:gd name="T25" fmla="*/ 76 h 270"/>
                <a:gd name="T26" fmla="*/ 116 w 238"/>
                <a:gd name="T27" fmla="*/ 70 h 270"/>
                <a:gd name="T28" fmla="*/ 122 w 238"/>
                <a:gd name="T29" fmla="*/ 70 h 270"/>
                <a:gd name="T30" fmla="*/ 122 w 238"/>
                <a:gd name="T31" fmla="*/ 48 h 270"/>
                <a:gd name="T32" fmla="*/ 189 w 238"/>
                <a:gd name="T33" fmla="*/ 76 h 270"/>
                <a:gd name="T34" fmla="*/ 174 w 238"/>
                <a:gd name="T35" fmla="*/ 92 h 270"/>
                <a:gd name="T36" fmla="*/ 179 w 238"/>
                <a:gd name="T37" fmla="*/ 96 h 270"/>
                <a:gd name="T38" fmla="*/ 194 w 238"/>
                <a:gd name="T39" fmla="*/ 81 h 270"/>
                <a:gd name="T40" fmla="*/ 222 w 238"/>
                <a:gd name="T41" fmla="*/ 148 h 270"/>
                <a:gd name="T42" fmla="*/ 200 w 238"/>
                <a:gd name="T43" fmla="*/ 148 h 270"/>
                <a:gd name="T44" fmla="*/ 200 w 238"/>
                <a:gd name="T45" fmla="*/ 154 h 270"/>
                <a:gd name="T46" fmla="*/ 222 w 238"/>
                <a:gd name="T47" fmla="*/ 154 h 270"/>
                <a:gd name="T48" fmla="*/ 194 w 238"/>
                <a:gd name="T49" fmla="*/ 221 h 270"/>
                <a:gd name="T50" fmla="*/ 179 w 238"/>
                <a:gd name="T51" fmla="*/ 206 h 270"/>
                <a:gd name="T52" fmla="*/ 174 w 238"/>
                <a:gd name="T53" fmla="*/ 210 h 270"/>
                <a:gd name="T54" fmla="*/ 189 w 238"/>
                <a:gd name="T55" fmla="*/ 226 h 270"/>
                <a:gd name="T56" fmla="*/ 122 w 238"/>
                <a:gd name="T57" fmla="*/ 254 h 270"/>
                <a:gd name="T58" fmla="*/ 122 w 238"/>
                <a:gd name="T59" fmla="*/ 232 h 270"/>
                <a:gd name="T60" fmla="*/ 116 w 238"/>
                <a:gd name="T61" fmla="*/ 232 h 270"/>
                <a:gd name="T62" fmla="*/ 116 w 238"/>
                <a:gd name="T63" fmla="*/ 254 h 270"/>
                <a:gd name="T64" fmla="*/ 49 w 238"/>
                <a:gd name="T65" fmla="*/ 226 h 270"/>
                <a:gd name="T66" fmla="*/ 64 w 238"/>
                <a:gd name="T67" fmla="*/ 210 h 270"/>
                <a:gd name="T68" fmla="*/ 60 w 238"/>
                <a:gd name="T69" fmla="*/ 206 h 270"/>
                <a:gd name="T70" fmla="*/ 44 w 238"/>
                <a:gd name="T71" fmla="*/ 221 h 270"/>
                <a:gd name="T72" fmla="*/ 17 w 238"/>
                <a:gd name="T73" fmla="*/ 154 h 270"/>
                <a:gd name="T74" fmla="*/ 38 w 238"/>
                <a:gd name="T75" fmla="*/ 154 h 270"/>
                <a:gd name="T76" fmla="*/ 38 w 238"/>
                <a:gd name="T77" fmla="*/ 148 h 270"/>
                <a:gd name="T78" fmla="*/ 17 w 238"/>
                <a:gd name="T79" fmla="*/ 148 h 270"/>
                <a:gd name="T80" fmla="*/ 44 w 238"/>
                <a:gd name="T81" fmla="*/ 81 h 270"/>
                <a:gd name="T82" fmla="*/ 60 w 238"/>
                <a:gd name="T83" fmla="*/ 96 h 270"/>
                <a:gd name="T84" fmla="*/ 64 w 238"/>
                <a:gd name="T85" fmla="*/ 92 h 270"/>
                <a:gd name="T86" fmla="*/ 49 w 238"/>
                <a:gd name="T87" fmla="*/ 76 h 270"/>
                <a:gd name="T88" fmla="*/ 116 w 238"/>
                <a:gd name="T89" fmla="*/ 48 h 270"/>
                <a:gd name="T90" fmla="*/ 116 w 238"/>
                <a:gd name="T91" fmla="*/ 70 h 270"/>
                <a:gd name="T92" fmla="*/ 147 w 238"/>
                <a:gd name="T93" fmla="*/ 0 h 270"/>
                <a:gd name="T94" fmla="*/ 91 w 238"/>
                <a:gd name="T95" fmla="*/ 0 h 270"/>
                <a:gd name="T96" fmla="*/ 91 w 238"/>
                <a:gd name="T97" fmla="*/ 23 h 270"/>
                <a:gd name="T98" fmla="*/ 112 w 238"/>
                <a:gd name="T99" fmla="*/ 23 h 270"/>
                <a:gd name="T100" fmla="*/ 112 w 238"/>
                <a:gd name="T101" fmla="*/ 32 h 270"/>
                <a:gd name="T102" fmla="*/ 0 w 238"/>
                <a:gd name="T103" fmla="*/ 151 h 270"/>
                <a:gd name="T104" fmla="*/ 119 w 238"/>
                <a:gd name="T105" fmla="*/ 270 h 270"/>
                <a:gd name="T106" fmla="*/ 238 w 238"/>
                <a:gd name="T107" fmla="*/ 151 h 270"/>
                <a:gd name="T108" fmla="*/ 126 w 238"/>
                <a:gd name="T109" fmla="*/ 32 h 270"/>
                <a:gd name="T110" fmla="*/ 126 w 238"/>
                <a:gd name="T111" fmla="*/ 23 h 270"/>
                <a:gd name="T112" fmla="*/ 147 w 238"/>
                <a:gd name="T113" fmla="*/ 23 h 270"/>
                <a:gd name="T114" fmla="*/ 147 w 238"/>
                <a:gd name="T11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70">
                  <a:moveTo>
                    <a:pt x="122" y="76"/>
                  </a:moveTo>
                  <a:cubicBezTo>
                    <a:pt x="116" y="76"/>
                    <a:pt x="116" y="76"/>
                    <a:pt x="116" y="76"/>
                  </a:cubicBezTo>
                  <a:cubicBezTo>
                    <a:pt x="116" y="150"/>
                    <a:pt x="116" y="150"/>
                    <a:pt x="116" y="150"/>
                  </a:cubicBezTo>
                  <a:cubicBezTo>
                    <a:pt x="110" y="156"/>
                    <a:pt x="110" y="156"/>
                    <a:pt x="110" y="156"/>
                  </a:cubicBezTo>
                  <a:cubicBezTo>
                    <a:pt x="114" y="160"/>
                    <a:pt x="114" y="160"/>
                    <a:pt x="114" y="160"/>
                  </a:cubicBezTo>
                  <a:cubicBezTo>
                    <a:pt x="116" y="158"/>
                    <a:pt x="116" y="158"/>
                    <a:pt x="116" y="158"/>
                  </a:cubicBezTo>
                  <a:cubicBezTo>
                    <a:pt x="116" y="166"/>
                    <a:pt x="116" y="166"/>
                    <a:pt x="116" y="166"/>
                  </a:cubicBezTo>
                  <a:cubicBezTo>
                    <a:pt x="122" y="166"/>
                    <a:pt x="122" y="166"/>
                    <a:pt x="122" y="166"/>
                  </a:cubicBezTo>
                  <a:cubicBezTo>
                    <a:pt x="122" y="152"/>
                    <a:pt x="122" y="152"/>
                    <a:pt x="122" y="152"/>
                  </a:cubicBezTo>
                  <a:cubicBezTo>
                    <a:pt x="163" y="111"/>
                    <a:pt x="163" y="111"/>
                    <a:pt x="163" y="111"/>
                  </a:cubicBezTo>
                  <a:cubicBezTo>
                    <a:pt x="160" y="107"/>
                    <a:pt x="160" y="107"/>
                    <a:pt x="160" y="107"/>
                  </a:cubicBezTo>
                  <a:cubicBezTo>
                    <a:pt x="122" y="144"/>
                    <a:pt x="122" y="144"/>
                    <a:pt x="122" y="144"/>
                  </a:cubicBezTo>
                  <a:cubicBezTo>
                    <a:pt x="122" y="76"/>
                    <a:pt x="122" y="76"/>
                    <a:pt x="122" y="76"/>
                  </a:cubicBezTo>
                  <a:moveTo>
                    <a:pt x="116" y="70"/>
                  </a:moveTo>
                  <a:cubicBezTo>
                    <a:pt x="122" y="70"/>
                    <a:pt x="122" y="70"/>
                    <a:pt x="122" y="70"/>
                  </a:cubicBezTo>
                  <a:cubicBezTo>
                    <a:pt x="122" y="48"/>
                    <a:pt x="122" y="48"/>
                    <a:pt x="122" y="48"/>
                  </a:cubicBezTo>
                  <a:cubicBezTo>
                    <a:pt x="148" y="49"/>
                    <a:pt x="172" y="60"/>
                    <a:pt x="189" y="76"/>
                  </a:cubicBezTo>
                  <a:cubicBezTo>
                    <a:pt x="174" y="92"/>
                    <a:pt x="174" y="92"/>
                    <a:pt x="174" y="92"/>
                  </a:cubicBezTo>
                  <a:cubicBezTo>
                    <a:pt x="179" y="96"/>
                    <a:pt x="179" y="96"/>
                    <a:pt x="179" y="96"/>
                  </a:cubicBezTo>
                  <a:cubicBezTo>
                    <a:pt x="194" y="81"/>
                    <a:pt x="194" y="81"/>
                    <a:pt x="194" y="81"/>
                  </a:cubicBezTo>
                  <a:cubicBezTo>
                    <a:pt x="210" y="98"/>
                    <a:pt x="221" y="122"/>
                    <a:pt x="222" y="148"/>
                  </a:cubicBezTo>
                  <a:cubicBezTo>
                    <a:pt x="200" y="148"/>
                    <a:pt x="200" y="148"/>
                    <a:pt x="200" y="148"/>
                  </a:cubicBezTo>
                  <a:cubicBezTo>
                    <a:pt x="200" y="154"/>
                    <a:pt x="200" y="154"/>
                    <a:pt x="200" y="154"/>
                  </a:cubicBezTo>
                  <a:cubicBezTo>
                    <a:pt x="222" y="154"/>
                    <a:pt x="222" y="154"/>
                    <a:pt x="222" y="154"/>
                  </a:cubicBezTo>
                  <a:cubicBezTo>
                    <a:pt x="221" y="180"/>
                    <a:pt x="210" y="204"/>
                    <a:pt x="194" y="221"/>
                  </a:cubicBezTo>
                  <a:cubicBezTo>
                    <a:pt x="179" y="206"/>
                    <a:pt x="179" y="206"/>
                    <a:pt x="179" y="206"/>
                  </a:cubicBezTo>
                  <a:cubicBezTo>
                    <a:pt x="174" y="210"/>
                    <a:pt x="174" y="210"/>
                    <a:pt x="174" y="210"/>
                  </a:cubicBezTo>
                  <a:cubicBezTo>
                    <a:pt x="189" y="226"/>
                    <a:pt x="189" y="226"/>
                    <a:pt x="189" y="226"/>
                  </a:cubicBezTo>
                  <a:cubicBezTo>
                    <a:pt x="172" y="242"/>
                    <a:pt x="148" y="253"/>
                    <a:pt x="122" y="254"/>
                  </a:cubicBezTo>
                  <a:cubicBezTo>
                    <a:pt x="122" y="232"/>
                    <a:pt x="122" y="232"/>
                    <a:pt x="122" y="232"/>
                  </a:cubicBezTo>
                  <a:cubicBezTo>
                    <a:pt x="116" y="232"/>
                    <a:pt x="116" y="232"/>
                    <a:pt x="116" y="232"/>
                  </a:cubicBezTo>
                  <a:cubicBezTo>
                    <a:pt x="116" y="254"/>
                    <a:pt x="116" y="254"/>
                    <a:pt x="116" y="254"/>
                  </a:cubicBezTo>
                  <a:cubicBezTo>
                    <a:pt x="90" y="253"/>
                    <a:pt x="67" y="242"/>
                    <a:pt x="49" y="226"/>
                  </a:cubicBezTo>
                  <a:cubicBezTo>
                    <a:pt x="64" y="210"/>
                    <a:pt x="64" y="210"/>
                    <a:pt x="64" y="210"/>
                  </a:cubicBezTo>
                  <a:cubicBezTo>
                    <a:pt x="60" y="206"/>
                    <a:pt x="60" y="206"/>
                    <a:pt x="60" y="206"/>
                  </a:cubicBezTo>
                  <a:cubicBezTo>
                    <a:pt x="44" y="221"/>
                    <a:pt x="44" y="221"/>
                    <a:pt x="44" y="221"/>
                  </a:cubicBezTo>
                  <a:cubicBezTo>
                    <a:pt x="28" y="204"/>
                    <a:pt x="17" y="180"/>
                    <a:pt x="17" y="154"/>
                  </a:cubicBezTo>
                  <a:cubicBezTo>
                    <a:pt x="38" y="154"/>
                    <a:pt x="38" y="154"/>
                    <a:pt x="38" y="154"/>
                  </a:cubicBezTo>
                  <a:cubicBezTo>
                    <a:pt x="38" y="148"/>
                    <a:pt x="38" y="148"/>
                    <a:pt x="38" y="148"/>
                  </a:cubicBezTo>
                  <a:cubicBezTo>
                    <a:pt x="17" y="148"/>
                    <a:pt x="17" y="148"/>
                    <a:pt x="17" y="148"/>
                  </a:cubicBezTo>
                  <a:cubicBezTo>
                    <a:pt x="17" y="122"/>
                    <a:pt x="28" y="98"/>
                    <a:pt x="44" y="81"/>
                  </a:cubicBezTo>
                  <a:cubicBezTo>
                    <a:pt x="60" y="96"/>
                    <a:pt x="60" y="96"/>
                    <a:pt x="60" y="96"/>
                  </a:cubicBezTo>
                  <a:cubicBezTo>
                    <a:pt x="64" y="92"/>
                    <a:pt x="64" y="92"/>
                    <a:pt x="64" y="92"/>
                  </a:cubicBezTo>
                  <a:cubicBezTo>
                    <a:pt x="49" y="76"/>
                    <a:pt x="49" y="76"/>
                    <a:pt x="49" y="76"/>
                  </a:cubicBezTo>
                  <a:cubicBezTo>
                    <a:pt x="67" y="60"/>
                    <a:pt x="90" y="49"/>
                    <a:pt x="116" y="48"/>
                  </a:cubicBezTo>
                  <a:cubicBezTo>
                    <a:pt x="116" y="70"/>
                    <a:pt x="116" y="70"/>
                    <a:pt x="116" y="70"/>
                  </a:cubicBezTo>
                  <a:moveTo>
                    <a:pt x="147" y="0"/>
                  </a:moveTo>
                  <a:cubicBezTo>
                    <a:pt x="91" y="0"/>
                    <a:pt x="91" y="0"/>
                    <a:pt x="91" y="0"/>
                  </a:cubicBezTo>
                  <a:cubicBezTo>
                    <a:pt x="91" y="23"/>
                    <a:pt x="91" y="23"/>
                    <a:pt x="91" y="23"/>
                  </a:cubicBezTo>
                  <a:cubicBezTo>
                    <a:pt x="112" y="23"/>
                    <a:pt x="112" y="23"/>
                    <a:pt x="112" y="23"/>
                  </a:cubicBezTo>
                  <a:cubicBezTo>
                    <a:pt x="112" y="32"/>
                    <a:pt x="112" y="32"/>
                    <a:pt x="112" y="32"/>
                  </a:cubicBezTo>
                  <a:cubicBezTo>
                    <a:pt x="50" y="36"/>
                    <a:pt x="0" y="88"/>
                    <a:pt x="0" y="151"/>
                  </a:cubicBezTo>
                  <a:cubicBezTo>
                    <a:pt x="0" y="217"/>
                    <a:pt x="54" y="270"/>
                    <a:pt x="119" y="270"/>
                  </a:cubicBezTo>
                  <a:cubicBezTo>
                    <a:pt x="185" y="270"/>
                    <a:pt x="238" y="217"/>
                    <a:pt x="238" y="151"/>
                  </a:cubicBezTo>
                  <a:cubicBezTo>
                    <a:pt x="238" y="88"/>
                    <a:pt x="189" y="36"/>
                    <a:pt x="126" y="32"/>
                  </a:cubicBezTo>
                  <a:cubicBezTo>
                    <a:pt x="126" y="23"/>
                    <a:pt x="126" y="23"/>
                    <a:pt x="126" y="23"/>
                  </a:cubicBezTo>
                  <a:cubicBezTo>
                    <a:pt x="147" y="23"/>
                    <a:pt x="147" y="23"/>
                    <a:pt x="147" y="23"/>
                  </a:cubicBezTo>
                  <a:cubicBezTo>
                    <a:pt x="147" y="0"/>
                    <a:pt x="147" y="0"/>
                    <a:pt x="147"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2" name="椭圆 1">
            <a:extLst>
              <a:ext uri="{FF2B5EF4-FFF2-40B4-BE49-F238E27FC236}">
                <a16:creationId xmlns:a16="http://schemas.microsoft.com/office/drawing/2014/main" id="{92B41E7D-C944-423C-AEFE-631A0860E15B}"/>
              </a:ext>
            </a:extLst>
          </p:cNvPr>
          <p:cNvSpPr/>
          <p:nvPr/>
        </p:nvSpPr>
        <p:spPr>
          <a:xfrm>
            <a:off x="6801563" y="2788389"/>
            <a:ext cx="864000" cy="8644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事务特性</a:t>
            </a:r>
          </a:p>
        </p:txBody>
      </p:sp>
      <p:pic>
        <p:nvPicPr>
          <p:cNvPr id="2052" name="Picture 4" descr="查看源图像">
            <a:extLst>
              <a:ext uri="{FF2B5EF4-FFF2-40B4-BE49-F238E27FC236}">
                <a16:creationId xmlns:a16="http://schemas.microsoft.com/office/drawing/2014/main" id="{724A5A3C-384D-4FFF-B3CE-66DCF2BC97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8941" y="1748885"/>
            <a:ext cx="837353" cy="837353"/>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id="{0FAAA581-5D0C-45E3-B84A-0C5EADEE9A51}"/>
              </a:ext>
            </a:extLst>
          </p:cNvPr>
          <p:cNvSpPr/>
          <p:nvPr/>
        </p:nvSpPr>
        <p:spPr>
          <a:xfrm>
            <a:off x="9231749" y="3579988"/>
            <a:ext cx="553998" cy="1015663"/>
          </a:xfrm>
          <a:prstGeom prst="rect">
            <a:avLst/>
          </a:prstGeom>
        </p:spPr>
        <p:txBody>
          <a:bodyPr vert="eaVert" wrap="none">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持续性</a:t>
            </a:r>
          </a:p>
        </p:txBody>
      </p:sp>
      <p:grpSp>
        <p:nvGrpSpPr>
          <p:cNvPr id="11" name="组合 10">
            <a:extLst>
              <a:ext uri="{FF2B5EF4-FFF2-40B4-BE49-F238E27FC236}">
                <a16:creationId xmlns:a16="http://schemas.microsoft.com/office/drawing/2014/main" id="{1DC95696-EEE2-497D-9B2D-4F8618D034E3}"/>
              </a:ext>
            </a:extLst>
          </p:cNvPr>
          <p:cNvGrpSpPr/>
          <p:nvPr/>
        </p:nvGrpSpPr>
        <p:grpSpPr>
          <a:xfrm>
            <a:off x="4682604" y="3292483"/>
            <a:ext cx="2575673" cy="2213311"/>
            <a:chOff x="4682604" y="3292483"/>
            <a:chExt cx="2575673" cy="2213311"/>
          </a:xfrm>
        </p:grpSpPr>
        <p:grpSp>
          <p:nvGrpSpPr>
            <p:cNvPr id="7" name="组合 6">
              <a:extLst>
                <a:ext uri="{FF2B5EF4-FFF2-40B4-BE49-F238E27FC236}">
                  <a16:creationId xmlns:a16="http://schemas.microsoft.com/office/drawing/2014/main" id="{18797474-4F57-4D5E-91F2-61ED8C3DBFAC}"/>
                </a:ext>
              </a:extLst>
            </p:cNvPr>
            <p:cNvGrpSpPr/>
            <p:nvPr/>
          </p:nvGrpSpPr>
          <p:grpSpPr>
            <a:xfrm>
              <a:off x="5271311" y="3292483"/>
              <a:ext cx="1800199" cy="1800000"/>
              <a:chOff x="5271311" y="3292483"/>
              <a:chExt cx="1800199" cy="1800000"/>
            </a:xfrm>
          </p:grpSpPr>
          <p:sp>
            <p:nvSpPr>
              <p:cNvPr id="34" name="椭圆 33">
                <a:extLst>
                  <a:ext uri="{FF2B5EF4-FFF2-40B4-BE49-F238E27FC236}">
                    <a16:creationId xmlns:a16="http://schemas.microsoft.com/office/drawing/2014/main" id="{E4E10D37-0DF5-4E11-916B-4039BCDE268A}"/>
                  </a:ext>
                </a:extLst>
              </p:cNvPr>
              <p:cNvSpPr/>
              <p:nvPr/>
            </p:nvSpPr>
            <p:spPr>
              <a:xfrm>
                <a:off x="5271311" y="3292483"/>
                <a:ext cx="1800199" cy="1800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54" name="Picture 6" descr="See the source image">
                <a:extLst>
                  <a:ext uri="{FF2B5EF4-FFF2-40B4-BE49-F238E27FC236}">
                    <a16:creationId xmlns:a16="http://schemas.microsoft.com/office/drawing/2014/main" id="{5D1C8BE0-EBDC-4C67-8E3D-9E3DA57487C4}"/>
                  </a:ext>
                </a:extLst>
              </p:cNvPr>
              <p:cNvPicPr>
                <a:picLocks noChangeAspect="1" noChangeArrowheads="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5574729" y="3599264"/>
                <a:ext cx="1175511" cy="117551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a:extLst>
                  <a:ext uri="{FF2B5EF4-FFF2-40B4-BE49-F238E27FC236}">
                    <a16:creationId xmlns:a16="http://schemas.microsoft.com/office/drawing/2014/main" id="{2FE11D8A-E69E-44E0-9F5E-149FE1803256}"/>
                  </a:ext>
                </a:extLst>
              </p:cNvPr>
              <p:cNvCxnSpPr>
                <a:cxnSpLocks/>
              </p:cNvCxnSpPr>
              <p:nvPr/>
            </p:nvCxnSpPr>
            <p:spPr>
              <a:xfrm flipV="1">
                <a:off x="6178190" y="3715840"/>
                <a:ext cx="0" cy="1039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21830A7B-44A0-46EF-AC33-A4DFD2E280D2}"/>
                </a:ext>
              </a:extLst>
            </p:cNvPr>
            <p:cNvSpPr/>
            <p:nvPr/>
          </p:nvSpPr>
          <p:spPr>
            <a:xfrm>
              <a:off x="4682604" y="3637977"/>
              <a:ext cx="553998" cy="1015663"/>
            </a:xfrm>
            <a:prstGeom prst="rect">
              <a:avLst/>
            </a:prstGeom>
          </p:spPr>
          <p:txBody>
            <a:bodyPr vert="eaVert" wrap="none">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隔离性</a:t>
              </a:r>
            </a:p>
          </p:txBody>
        </p:sp>
        <p:sp>
          <p:nvSpPr>
            <p:cNvPr id="37" name="Rectangle 3">
              <a:extLst>
                <a:ext uri="{FF2B5EF4-FFF2-40B4-BE49-F238E27FC236}">
                  <a16:creationId xmlns:a16="http://schemas.microsoft.com/office/drawing/2014/main" id="{CAE6CF94-67F6-46B8-A278-ECAD4D703D4C}"/>
                </a:ext>
              </a:extLst>
            </p:cNvPr>
            <p:cNvSpPr txBox="1">
              <a:spLocks noChangeArrowheads="1"/>
            </p:cNvSpPr>
            <p:nvPr/>
          </p:nvSpPr>
          <p:spPr>
            <a:xfrm>
              <a:off x="5497996" y="4977787"/>
              <a:ext cx="1760281" cy="528007"/>
            </a:xfrm>
            <a:prstGeom prst="rect">
              <a:avLst/>
            </a:prstGeom>
            <a:ln>
              <a:prstDash val="dash"/>
              <a:miter lim="800000"/>
              <a:headEnd/>
              <a:tailEnd/>
            </a:ln>
          </p:spPr>
          <p:txBody>
            <a:bodyPr wrap="square"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0" indent="0" eaLnBrk="1" hangingPunct="1">
                <a:lnSpc>
                  <a:spcPct val="150000"/>
                </a:lnSpc>
                <a:buNone/>
                <a:defRPr/>
              </a:pPr>
              <a:r>
                <a:rPr lang="en-US" altLang="zh-CN" dirty="0">
                  <a:solidFill>
                    <a:srgbClr val="FF0000"/>
                  </a:solidFill>
                </a:rPr>
                <a:t>I</a:t>
              </a:r>
              <a:r>
                <a:rPr lang="en-US" altLang="zh-CN" dirty="0">
                  <a:solidFill>
                    <a:srgbClr val="002060"/>
                  </a:solidFill>
                </a:rPr>
                <a:t>solation </a:t>
              </a:r>
              <a:endParaRPr lang="zh-CN" altLang="en-US" dirty="0">
                <a:solidFill>
                  <a:srgbClr val="002060"/>
                </a:solidFill>
              </a:endParaRPr>
            </a:p>
          </p:txBody>
        </p:sp>
      </p:grpSp>
      <p:sp>
        <p:nvSpPr>
          <p:cNvPr id="33" name="椭圆 32">
            <a:extLst>
              <a:ext uri="{FF2B5EF4-FFF2-40B4-BE49-F238E27FC236}">
                <a16:creationId xmlns:a16="http://schemas.microsoft.com/office/drawing/2014/main" id="{83800FA9-8606-428A-8F0F-1F945F530E2F}"/>
              </a:ext>
            </a:extLst>
          </p:cNvPr>
          <p:cNvSpPr/>
          <p:nvPr/>
        </p:nvSpPr>
        <p:spPr>
          <a:xfrm>
            <a:off x="5789007" y="1773264"/>
            <a:ext cx="792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B659953-EF1A-48B2-B36E-522FD2A6280D}"/>
              </a:ext>
            </a:extLst>
          </p:cNvPr>
          <p:cNvGrpSpPr/>
          <p:nvPr/>
        </p:nvGrpSpPr>
        <p:grpSpPr>
          <a:xfrm>
            <a:off x="6807877" y="773643"/>
            <a:ext cx="2977870" cy="2782444"/>
            <a:chOff x="6807877" y="773643"/>
            <a:chExt cx="2977870" cy="2782444"/>
          </a:xfrm>
        </p:grpSpPr>
        <p:cxnSp>
          <p:nvCxnSpPr>
            <p:cNvPr id="6" name="直接连接符 5">
              <a:extLst>
                <a:ext uri="{FF2B5EF4-FFF2-40B4-BE49-F238E27FC236}">
                  <a16:creationId xmlns:a16="http://schemas.microsoft.com/office/drawing/2014/main" id="{DE7C08A6-BD86-4638-B90C-122975AEC40D}"/>
                </a:ext>
              </a:extLst>
            </p:cNvPr>
            <p:cNvCxnSpPr>
              <a:stCxn id="34" idx="7"/>
              <a:endCxn id="32" idx="3"/>
            </p:cNvCxnSpPr>
            <p:nvPr/>
          </p:nvCxnSpPr>
          <p:spPr>
            <a:xfrm flipV="1">
              <a:off x="6807877" y="2815662"/>
              <a:ext cx="823537" cy="740425"/>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E18846BF-8F1F-4FF4-B22B-A82810A3F8CA}"/>
                </a:ext>
              </a:extLst>
            </p:cNvPr>
            <p:cNvSpPr/>
            <p:nvPr/>
          </p:nvSpPr>
          <p:spPr>
            <a:xfrm>
              <a:off x="9231749" y="1631092"/>
              <a:ext cx="553998" cy="1015663"/>
            </a:xfrm>
            <a:prstGeom prst="rect">
              <a:avLst/>
            </a:prstGeom>
          </p:spPr>
          <p:txBody>
            <a:bodyPr vert="eaVert" wrap="none">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一致性</a:t>
              </a:r>
            </a:p>
          </p:txBody>
        </p:sp>
        <p:sp>
          <p:nvSpPr>
            <p:cNvPr id="36" name="Rectangle 3">
              <a:extLst>
                <a:ext uri="{FF2B5EF4-FFF2-40B4-BE49-F238E27FC236}">
                  <a16:creationId xmlns:a16="http://schemas.microsoft.com/office/drawing/2014/main" id="{1BDE4911-E36D-4C20-B4E2-6E6EDD798BFD}"/>
                </a:ext>
              </a:extLst>
            </p:cNvPr>
            <p:cNvSpPr txBox="1">
              <a:spLocks noChangeArrowheads="1"/>
            </p:cNvSpPr>
            <p:nvPr/>
          </p:nvSpPr>
          <p:spPr>
            <a:xfrm>
              <a:off x="7233563" y="773643"/>
              <a:ext cx="1926179" cy="528007"/>
            </a:xfrm>
            <a:prstGeom prst="rect">
              <a:avLst/>
            </a:prstGeom>
            <a:ln>
              <a:prstDash val="dash"/>
              <a:miter lim="800000"/>
              <a:headEnd/>
              <a:tailEnd/>
            </a:ln>
          </p:spPr>
          <p:txBody>
            <a:bodyPr wrap="square"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0" indent="0" eaLnBrk="1" hangingPunct="1">
                <a:lnSpc>
                  <a:spcPct val="150000"/>
                </a:lnSpc>
                <a:buNone/>
                <a:defRPr/>
              </a:pPr>
              <a:r>
                <a:rPr lang="en-US" altLang="zh-CN" dirty="0">
                  <a:solidFill>
                    <a:srgbClr val="FF0000"/>
                  </a:solidFill>
                </a:rPr>
                <a:t>C</a:t>
              </a:r>
              <a:r>
                <a:rPr lang="en-US" altLang="zh-CN" dirty="0">
                  <a:solidFill>
                    <a:srgbClr val="002060"/>
                  </a:solidFill>
                </a:rPr>
                <a:t>onsistency</a:t>
              </a:r>
              <a:endParaRPr lang="zh-CN" altLang="en-US" dirty="0">
                <a:solidFill>
                  <a:srgbClr val="002060"/>
                </a:solidFill>
              </a:endParaRPr>
            </a:p>
          </p:txBody>
        </p:sp>
        <p:grpSp>
          <p:nvGrpSpPr>
            <p:cNvPr id="5" name="组合 4">
              <a:extLst>
                <a:ext uri="{FF2B5EF4-FFF2-40B4-BE49-F238E27FC236}">
                  <a16:creationId xmlns:a16="http://schemas.microsoft.com/office/drawing/2014/main" id="{47465E21-C016-4784-82EE-825CE8E0D7C2}"/>
                </a:ext>
              </a:extLst>
            </p:cNvPr>
            <p:cNvGrpSpPr/>
            <p:nvPr/>
          </p:nvGrpSpPr>
          <p:grpSpPr>
            <a:xfrm>
              <a:off x="7367781" y="1279266"/>
              <a:ext cx="1800199" cy="1800000"/>
              <a:chOff x="7367781" y="1279266"/>
              <a:chExt cx="1800199" cy="1800000"/>
            </a:xfrm>
          </p:grpSpPr>
          <p:sp>
            <p:nvSpPr>
              <p:cNvPr id="32" name="椭圆 31">
                <a:extLst>
                  <a:ext uri="{FF2B5EF4-FFF2-40B4-BE49-F238E27FC236}">
                    <a16:creationId xmlns:a16="http://schemas.microsoft.com/office/drawing/2014/main" id="{90F3AB3C-575F-4A3C-976E-2B694E39DB71}"/>
                  </a:ext>
                </a:extLst>
              </p:cNvPr>
              <p:cNvSpPr/>
              <p:nvPr/>
            </p:nvSpPr>
            <p:spPr>
              <a:xfrm>
                <a:off x="7367781" y="1279266"/>
                <a:ext cx="1800199" cy="1800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Freeform 22">
                <a:extLst>
                  <a:ext uri="{FF2B5EF4-FFF2-40B4-BE49-F238E27FC236}">
                    <a16:creationId xmlns:a16="http://schemas.microsoft.com/office/drawing/2014/main" id="{02BD76C6-68F2-4101-8362-BE130D784271}"/>
                  </a:ext>
                </a:extLst>
              </p:cNvPr>
              <p:cNvSpPr>
                <a:spLocks noEditPoints="1"/>
              </p:cNvSpPr>
              <p:nvPr/>
            </p:nvSpPr>
            <p:spPr bwMode="auto">
              <a:xfrm flipH="1">
                <a:off x="7852909" y="1748885"/>
                <a:ext cx="791867" cy="811217"/>
              </a:xfrm>
              <a:custGeom>
                <a:avLst/>
                <a:gdLst>
                  <a:gd name="T0" fmla="*/ 117 w 234"/>
                  <a:gd name="T1" fmla="*/ 89 h 243"/>
                  <a:gd name="T2" fmla="*/ 85 w 234"/>
                  <a:gd name="T3" fmla="*/ 121 h 243"/>
                  <a:gd name="T4" fmla="*/ 117 w 234"/>
                  <a:gd name="T5" fmla="*/ 153 h 243"/>
                  <a:gd name="T6" fmla="*/ 149 w 234"/>
                  <a:gd name="T7" fmla="*/ 121 h 243"/>
                  <a:gd name="T8" fmla="*/ 117 w 234"/>
                  <a:gd name="T9" fmla="*/ 89 h 243"/>
                  <a:gd name="T10" fmla="*/ 90 w 234"/>
                  <a:gd name="T11" fmla="*/ 7 h 243"/>
                  <a:gd name="T12" fmla="*/ 0 w 234"/>
                  <a:gd name="T13" fmla="*/ 121 h 243"/>
                  <a:gd name="T14" fmla="*/ 34 w 234"/>
                  <a:gd name="T15" fmla="*/ 204 h 243"/>
                  <a:gd name="T16" fmla="*/ 44 w 234"/>
                  <a:gd name="T17" fmla="*/ 213 h 243"/>
                  <a:gd name="T18" fmla="*/ 33 w 234"/>
                  <a:gd name="T19" fmla="*/ 243 h 243"/>
                  <a:gd name="T20" fmla="*/ 117 w 234"/>
                  <a:gd name="T21" fmla="*/ 232 h 243"/>
                  <a:gd name="T22" fmla="*/ 60 w 234"/>
                  <a:gd name="T23" fmla="*/ 169 h 243"/>
                  <a:gd name="T24" fmla="*/ 49 w 234"/>
                  <a:gd name="T25" fmla="*/ 200 h 243"/>
                  <a:gd name="T26" fmla="*/ 44 w 234"/>
                  <a:gd name="T27" fmla="*/ 194 h 243"/>
                  <a:gd name="T28" fmla="*/ 13 w 234"/>
                  <a:gd name="T29" fmla="*/ 121 h 243"/>
                  <a:gd name="T30" fmla="*/ 94 w 234"/>
                  <a:gd name="T31" fmla="*/ 21 h 243"/>
                  <a:gd name="T32" fmla="*/ 90 w 234"/>
                  <a:gd name="T33" fmla="*/ 7 h 243"/>
                  <a:gd name="T34" fmla="*/ 200 w 234"/>
                  <a:gd name="T35" fmla="*/ 0 h 243"/>
                  <a:gd name="T36" fmla="*/ 117 w 234"/>
                  <a:gd name="T37" fmla="*/ 11 h 243"/>
                  <a:gd name="T38" fmla="*/ 173 w 234"/>
                  <a:gd name="T39" fmla="*/ 73 h 243"/>
                  <a:gd name="T40" fmla="*/ 184 w 234"/>
                  <a:gd name="T41" fmla="*/ 43 h 243"/>
                  <a:gd name="T42" fmla="*/ 220 w 234"/>
                  <a:gd name="T43" fmla="*/ 121 h 243"/>
                  <a:gd name="T44" fmla="*/ 190 w 234"/>
                  <a:gd name="T45" fmla="*/ 194 h 243"/>
                  <a:gd name="T46" fmla="*/ 140 w 234"/>
                  <a:gd name="T47" fmla="*/ 222 h 243"/>
                  <a:gd name="T48" fmla="*/ 143 w 234"/>
                  <a:gd name="T49" fmla="*/ 235 h 243"/>
                  <a:gd name="T50" fmla="*/ 200 w 234"/>
                  <a:gd name="T51" fmla="*/ 204 h 243"/>
                  <a:gd name="T52" fmla="*/ 234 w 234"/>
                  <a:gd name="T53" fmla="*/ 121 h 243"/>
                  <a:gd name="T54" fmla="*/ 189 w 234"/>
                  <a:gd name="T55" fmla="*/ 29 h 243"/>
                  <a:gd name="T56" fmla="*/ 200 w 234"/>
                  <a:gd name="T57"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243">
                    <a:moveTo>
                      <a:pt x="117" y="89"/>
                    </a:moveTo>
                    <a:cubicBezTo>
                      <a:pt x="99" y="89"/>
                      <a:pt x="85" y="104"/>
                      <a:pt x="85" y="121"/>
                    </a:cubicBezTo>
                    <a:cubicBezTo>
                      <a:pt x="85" y="139"/>
                      <a:pt x="99" y="153"/>
                      <a:pt x="117" y="153"/>
                    </a:cubicBezTo>
                    <a:cubicBezTo>
                      <a:pt x="135" y="153"/>
                      <a:pt x="149" y="139"/>
                      <a:pt x="149" y="121"/>
                    </a:cubicBezTo>
                    <a:cubicBezTo>
                      <a:pt x="149" y="104"/>
                      <a:pt x="135" y="89"/>
                      <a:pt x="117" y="89"/>
                    </a:cubicBezTo>
                    <a:moveTo>
                      <a:pt x="90" y="7"/>
                    </a:moveTo>
                    <a:cubicBezTo>
                      <a:pt x="38" y="19"/>
                      <a:pt x="0" y="66"/>
                      <a:pt x="0" y="121"/>
                    </a:cubicBezTo>
                    <a:cubicBezTo>
                      <a:pt x="0" y="153"/>
                      <a:pt x="12" y="182"/>
                      <a:pt x="34" y="204"/>
                    </a:cubicBezTo>
                    <a:cubicBezTo>
                      <a:pt x="37" y="207"/>
                      <a:pt x="41" y="210"/>
                      <a:pt x="44" y="213"/>
                    </a:cubicBezTo>
                    <a:cubicBezTo>
                      <a:pt x="33" y="243"/>
                      <a:pt x="33" y="243"/>
                      <a:pt x="33" y="243"/>
                    </a:cubicBezTo>
                    <a:cubicBezTo>
                      <a:pt x="117" y="232"/>
                      <a:pt x="117" y="232"/>
                      <a:pt x="117" y="232"/>
                    </a:cubicBezTo>
                    <a:cubicBezTo>
                      <a:pt x="60" y="169"/>
                      <a:pt x="60" y="169"/>
                      <a:pt x="60" y="169"/>
                    </a:cubicBezTo>
                    <a:cubicBezTo>
                      <a:pt x="49" y="200"/>
                      <a:pt x="49" y="200"/>
                      <a:pt x="49" y="200"/>
                    </a:cubicBezTo>
                    <a:cubicBezTo>
                      <a:pt x="47" y="198"/>
                      <a:pt x="46" y="196"/>
                      <a:pt x="44" y="194"/>
                    </a:cubicBezTo>
                    <a:cubicBezTo>
                      <a:pt x="24" y="175"/>
                      <a:pt x="13" y="149"/>
                      <a:pt x="13" y="121"/>
                    </a:cubicBezTo>
                    <a:cubicBezTo>
                      <a:pt x="13" y="72"/>
                      <a:pt x="48" y="31"/>
                      <a:pt x="94" y="21"/>
                    </a:cubicBezTo>
                    <a:cubicBezTo>
                      <a:pt x="90" y="7"/>
                      <a:pt x="90" y="7"/>
                      <a:pt x="90" y="7"/>
                    </a:cubicBezTo>
                    <a:moveTo>
                      <a:pt x="200" y="0"/>
                    </a:moveTo>
                    <a:cubicBezTo>
                      <a:pt x="117" y="11"/>
                      <a:pt x="117" y="11"/>
                      <a:pt x="117" y="11"/>
                    </a:cubicBezTo>
                    <a:cubicBezTo>
                      <a:pt x="173" y="73"/>
                      <a:pt x="173" y="73"/>
                      <a:pt x="173" y="73"/>
                    </a:cubicBezTo>
                    <a:cubicBezTo>
                      <a:pt x="184" y="43"/>
                      <a:pt x="184" y="43"/>
                      <a:pt x="184" y="43"/>
                    </a:cubicBezTo>
                    <a:cubicBezTo>
                      <a:pt x="206" y="62"/>
                      <a:pt x="220" y="90"/>
                      <a:pt x="220" y="121"/>
                    </a:cubicBezTo>
                    <a:cubicBezTo>
                      <a:pt x="220" y="149"/>
                      <a:pt x="209" y="175"/>
                      <a:pt x="190" y="194"/>
                    </a:cubicBezTo>
                    <a:cubicBezTo>
                      <a:pt x="176" y="208"/>
                      <a:pt x="159" y="218"/>
                      <a:pt x="140" y="222"/>
                    </a:cubicBezTo>
                    <a:cubicBezTo>
                      <a:pt x="143" y="235"/>
                      <a:pt x="143" y="235"/>
                      <a:pt x="143" y="235"/>
                    </a:cubicBezTo>
                    <a:cubicBezTo>
                      <a:pt x="164" y="231"/>
                      <a:pt x="184" y="220"/>
                      <a:pt x="200" y="204"/>
                    </a:cubicBezTo>
                    <a:cubicBezTo>
                      <a:pt x="222" y="182"/>
                      <a:pt x="234" y="153"/>
                      <a:pt x="234" y="121"/>
                    </a:cubicBezTo>
                    <a:cubicBezTo>
                      <a:pt x="234" y="84"/>
                      <a:pt x="216" y="51"/>
                      <a:pt x="189" y="29"/>
                    </a:cubicBezTo>
                    <a:cubicBezTo>
                      <a:pt x="200" y="0"/>
                      <a:pt x="200" y="0"/>
                      <a:pt x="20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椭圆 41">
                <a:extLst>
                  <a:ext uri="{FF2B5EF4-FFF2-40B4-BE49-F238E27FC236}">
                    <a16:creationId xmlns:a16="http://schemas.microsoft.com/office/drawing/2014/main" id="{4C6D0B3A-9249-42A0-AA93-BEAF84DCA5A7}"/>
                  </a:ext>
                </a:extLst>
              </p:cNvPr>
              <p:cNvSpPr/>
              <p:nvPr/>
            </p:nvSpPr>
            <p:spPr>
              <a:xfrm>
                <a:off x="8019881" y="1914930"/>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Rectangle 3">
            <a:extLst>
              <a:ext uri="{FF2B5EF4-FFF2-40B4-BE49-F238E27FC236}">
                <a16:creationId xmlns:a16="http://schemas.microsoft.com/office/drawing/2014/main" id="{D23E928C-5FF6-4458-8BD0-BEE5A5D0E162}"/>
              </a:ext>
            </a:extLst>
          </p:cNvPr>
          <p:cNvSpPr txBox="1">
            <a:spLocks noChangeArrowheads="1"/>
          </p:cNvSpPr>
          <p:nvPr/>
        </p:nvSpPr>
        <p:spPr>
          <a:xfrm>
            <a:off x="734376" y="1029290"/>
            <a:ext cx="3761461" cy="2869760"/>
          </a:xfrm>
          <a:prstGeom prst="rect">
            <a:avLst/>
          </a:prstGeom>
        </p:spPr>
        <p:txBody>
          <a:bodyPr wrap="square">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defTabSz="1014227" eaLnBrk="1" hangingPunct="1">
              <a:lnSpc>
                <a:spcPct val="150000"/>
              </a:lnSpc>
              <a:buSzPct val="100000"/>
            </a:pPr>
            <a:r>
              <a:rPr lang="zh-CN" altLang="en-US" dirty="0"/>
              <a:t>保证事务</a:t>
            </a:r>
            <a:r>
              <a:rPr lang="en-US" altLang="zh-CN" dirty="0"/>
              <a:t>ACID</a:t>
            </a:r>
            <a:r>
              <a:rPr lang="zh-CN" altLang="en-US" dirty="0"/>
              <a:t>特性是事务处理的任务</a:t>
            </a:r>
          </a:p>
          <a:p>
            <a:pPr defTabSz="1014227" eaLnBrk="1" hangingPunct="1">
              <a:lnSpc>
                <a:spcPct val="150000"/>
              </a:lnSpc>
              <a:buSzPct val="100000"/>
            </a:pPr>
            <a:r>
              <a:rPr lang="zh-CN" altLang="en-US" dirty="0"/>
              <a:t>破坏事务</a:t>
            </a:r>
            <a:r>
              <a:rPr lang="en-US" altLang="zh-CN" dirty="0"/>
              <a:t>ACID</a:t>
            </a:r>
            <a:r>
              <a:rPr lang="zh-CN" altLang="en-US" dirty="0"/>
              <a:t>特性的因素</a:t>
            </a:r>
          </a:p>
          <a:p>
            <a:pPr marL="500939" lvl="1" indent="-201081" defTabSz="1014227" eaLnBrk="1" hangingPunct="1">
              <a:lnSpc>
                <a:spcPts val="2889"/>
              </a:lnSpc>
              <a:buSzPct val="100000"/>
              <a:buFont typeface="Arial" panose="020B0604020202020204" pitchFamily="34" charset="0"/>
              <a:buChar char="-"/>
            </a:pPr>
            <a:r>
              <a:rPr lang="zh-CN" altLang="en-US" sz="1778" dirty="0">
                <a:solidFill>
                  <a:schemeClr val="tx1">
                    <a:lumMod val="50000"/>
                    <a:lumOff val="50000"/>
                  </a:schemeClr>
                </a:solidFill>
              </a:rPr>
              <a:t>多个事务并行运行时，不同事务的操作交叉执行</a:t>
            </a:r>
          </a:p>
          <a:p>
            <a:pPr marL="500939" lvl="1" indent="-201081" defTabSz="1014227" eaLnBrk="1" hangingPunct="1">
              <a:lnSpc>
                <a:spcPts val="2889"/>
              </a:lnSpc>
              <a:buSzPct val="100000"/>
              <a:buFont typeface="Arial" panose="020B0604020202020204" pitchFamily="34" charset="0"/>
              <a:buChar char="-"/>
            </a:pPr>
            <a:r>
              <a:rPr lang="zh-CN" altLang="en-US" sz="1778" dirty="0">
                <a:solidFill>
                  <a:schemeClr val="tx1">
                    <a:lumMod val="50000"/>
                    <a:lumOff val="50000"/>
                  </a:schemeClr>
                </a:solidFill>
              </a:rPr>
              <a:t>事务在运行过程中被强行停止</a:t>
            </a:r>
          </a:p>
        </p:txBody>
      </p:sp>
      <p:grpSp>
        <p:nvGrpSpPr>
          <p:cNvPr id="9" name="组合 8">
            <a:extLst>
              <a:ext uri="{FF2B5EF4-FFF2-40B4-BE49-F238E27FC236}">
                <a16:creationId xmlns:a16="http://schemas.microsoft.com/office/drawing/2014/main" id="{B99AAA55-8FD5-4209-B8E1-5613C96B53AD}"/>
              </a:ext>
            </a:extLst>
          </p:cNvPr>
          <p:cNvGrpSpPr/>
          <p:nvPr/>
        </p:nvGrpSpPr>
        <p:grpSpPr>
          <a:xfrm>
            <a:off x="4688565" y="765287"/>
            <a:ext cx="2942849" cy="2790800"/>
            <a:chOff x="4688565" y="765287"/>
            <a:chExt cx="2942849" cy="2790800"/>
          </a:xfrm>
        </p:grpSpPr>
        <p:cxnSp>
          <p:nvCxnSpPr>
            <p:cNvPr id="4" name="直接连接符 3">
              <a:extLst>
                <a:ext uri="{FF2B5EF4-FFF2-40B4-BE49-F238E27FC236}">
                  <a16:creationId xmlns:a16="http://schemas.microsoft.com/office/drawing/2014/main" id="{1F9E99E4-1B0E-4AF9-9AFC-9B79DEAC1821}"/>
                </a:ext>
              </a:extLst>
            </p:cNvPr>
            <p:cNvCxnSpPr>
              <a:stCxn id="31" idx="5"/>
              <a:endCxn id="30" idx="1"/>
            </p:cNvCxnSpPr>
            <p:nvPr/>
          </p:nvCxnSpPr>
          <p:spPr>
            <a:xfrm>
              <a:off x="6807877" y="2815662"/>
              <a:ext cx="823537" cy="740425"/>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74E098A1-B214-4ACD-916C-83369ECDF60F}"/>
                </a:ext>
              </a:extLst>
            </p:cNvPr>
            <p:cNvSpPr/>
            <p:nvPr/>
          </p:nvSpPr>
          <p:spPr>
            <a:xfrm>
              <a:off x="4688565" y="1708883"/>
              <a:ext cx="553998" cy="1015663"/>
            </a:xfrm>
            <a:prstGeom prst="rect">
              <a:avLst/>
            </a:prstGeom>
          </p:spPr>
          <p:txBody>
            <a:bodyPr vert="eaVert" wrap="none">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原子性</a:t>
              </a:r>
            </a:p>
          </p:txBody>
        </p:sp>
        <p:sp>
          <p:nvSpPr>
            <p:cNvPr id="35" name="Rectangle 3">
              <a:extLst>
                <a:ext uri="{FF2B5EF4-FFF2-40B4-BE49-F238E27FC236}">
                  <a16:creationId xmlns:a16="http://schemas.microsoft.com/office/drawing/2014/main" id="{CFA5604D-FEB9-4994-8D75-0FD2FCAF6879}"/>
                </a:ext>
              </a:extLst>
            </p:cNvPr>
            <p:cNvSpPr txBox="1">
              <a:spLocks noChangeArrowheads="1"/>
            </p:cNvSpPr>
            <p:nvPr/>
          </p:nvSpPr>
          <p:spPr>
            <a:xfrm>
              <a:off x="5426888" y="765287"/>
              <a:ext cx="1626321" cy="528007"/>
            </a:xfrm>
            <a:prstGeom prst="rect">
              <a:avLst/>
            </a:prstGeom>
            <a:ln>
              <a:prstDash val="dash"/>
              <a:miter lim="800000"/>
              <a:headEnd/>
              <a:tailEnd/>
            </a:ln>
          </p:spPr>
          <p:txBody>
            <a:bodyPr wrap="square" lIns="79228" tIns="39613" rIns="79228" bIns="39613">
              <a:sp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0" indent="0" eaLnBrk="1" hangingPunct="1">
                <a:lnSpc>
                  <a:spcPct val="150000"/>
                </a:lnSpc>
                <a:buNone/>
                <a:defRPr/>
              </a:pPr>
              <a:r>
                <a:rPr lang="en-US" altLang="zh-CN" dirty="0">
                  <a:solidFill>
                    <a:srgbClr val="FF0000"/>
                  </a:solidFill>
                </a:rPr>
                <a:t>A</a:t>
              </a:r>
              <a:r>
                <a:rPr lang="en-US" altLang="zh-CN" dirty="0">
                  <a:solidFill>
                    <a:srgbClr val="002060"/>
                  </a:solidFill>
                </a:rPr>
                <a:t>tomicity</a:t>
              </a:r>
              <a:endParaRPr lang="zh-CN" altLang="en-US" dirty="0">
                <a:solidFill>
                  <a:srgbClr val="002060"/>
                </a:solidFill>
              </a:endParaRPr>
            </a:p>
          </p:txBody>
        </p:sp>
        <p:grpSp>
          <p:nvGrpSpPr>
            <p:cNvPr id="3" name="组合 2">
              <a:extLst>
                <a:ext uri="{FF2B5EF4-FFF2-40B4-BE49-F238E27FC236}">
                  <a16:creationId xmlns:a16="http://schemas.microsoft.com/office/drawing/2014/main" id="{81F1F56B-D627-4FEF-891C-D12FAB2CF7F7}"/>
                </a:ext>
              </a:extLst>
            </p:cNvPr>
            <p:cNvGrpSpPr/>
            <p:nvPr/>
          </p:nvGrpSpPr>
          <p:grpSpPr>
            <a:xfrm>
              <a:off x="5271311" y="1279266"/>
              <a:ext cx="1800199" cy="1800000"/>
              <a:chOff x="5271311" y="1279266"/>
              <a:chExt cx="1800199" cy="1800000"/>
            </a:xfrm>
          </p:grpSpPr>
          <p:sp>
            <p:nvSpPr>
              <p:cNvPr id="31" name="椭圆 30">
                <a:extLst>
                  <a:ext uri="{FF2B5EF4-FFF2-40B4-BE49-F238E27FC236}">
                    <a16:creationId xmlns:a16="http://schemas.microsoft.com/office/drawing/2014/main" id="{BBA8F61F-8035-42DA-9343-909E6169E127}"/>
                  </a:ext>
                </a:extLst>
              </p:cNvPr>
              <p:cNvSpPr/>
              <p:nvPr/>
            </p:nvSpPr>
            <p:spPr>
              <a:xfrm>
                <a:off x="5271311" y="1279266"/>
                <a:ext cx="1800199" cy="180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26" name="Picture 2" descr="See the source image">
                <a:extLst>
                  <a:ext uri="{FF2B5EF4-FFF2-40B4-BE49-F238E27FC236}">
                    <a16:creationId xmlns:a16="http://schemas.microsoft.com/office/drawing/2014/main" id="{2FA8609E-D2EF-4B3C-AFBF-874B12C5C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4748" y="1708884"/>
                <a:ext cx="1054325" cy="937872"/>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原子性、一致性</a:t>
            </a:r>
            <a:endParaRPr dirty="0"/>
          </a:p>
        </p:txBody>
      </p:sp>
      <p:sp>
        <p:nvSpPr>
          <p:cNvPr id="2" name="内容占位符 1">
            <a:extLst>
              <a:ext uri="{FF2B5EF4-FFF2-40B4-BE49-F238E27FC236}">
                <a16:creationId xmlns:a16="http://schemas.microsoft.com/office/drawing/2014/main" id="{00D07E92-398C-4D09-A922-2BAA754D9027}"/>
              </a:ext>
            </a:extLst>
          </p:cNvPr>
          <p:cNvSpPr>
            <a:spLocks noGrp="1"/>
          </p:cNvSpPr>
          <p:nvPr>
            <p:ph sz="quarter" idx="10"/>
          </p:nvPr>
        </p:nvSpPr>
        <p:spPr/>
        <p:txBody>
          <a:bodyPr/>
          <a:lstStyle/>
          <a:p>
            <a:pPr defTabSz="1014227" eaLnBrk="1" hangingPunct="1">
              <a:lnSpc>
                <a:spcPct val="150000"/>
              </a:lnSpc>
              <a:buSzPct val="100000"/>
            </a:pPr>
            <a:r>
              <a:rPr lang="zh-CN" altLang="en-US" sz="2222" dirty="0">
                <a:solidFill>
                  <a:schemeClr val="tx1"/>
                </a:solidFill>
                <a:highlight>
                  <a:srgbClr val="FFFF00"/>
                </a:highlight>
              </a:rPr>
              <a:t>原子性：一个事务中的操作要么都做，要么都不做，是</a:t>
            </a:r>
            <a:r>
              <a:rPr lang="zh-CN" altLang="en-US" sz="2400" dirty="0">
                <a:solidFill>
                  <a:schemeClr val="tx1"/>
                </a:solidFill>
                <a:highlight>
                  <a:srgbClr val="FFFF00"/>
                </a:highlight>
              </a:rPr>
              <a:t>不可拆分</a:t>
            </a:r>
            <a:r>
              <a:rPr lang="zh-CN" altLang="en-US" sz="2222" dirty="0">
                <a:solidFill>
                  <a:schemeClr val="tx1"/>
                </a:solidFill>
                <a:highlight>
                  <a:srgbClr val="FFFF00"/>
                </a:highlight>
              </a:rPr>
              <a:t>的。</a:t>
            </a:r>
          </a:p>
          <a:p>
            <a:pPr marL="500939" lvl="1" indent="-201081" defTabSz="1014227" eaLnBrk="1" hangingPunct="1">
              <a:lnSpc>
                <a:spcPts val="2889"/>
              </a:lnSpc>
              <a:buSzPct val="100000"/>
              <a:buFont typeface="Arial" panose="020B0604020202020204" pitchFamily="34" charset="0"/>
              <a:buChar char="-"/>
            </a:pPr>
            <a:r>
              <a:rPr lang="zh-CN" altLang="en-US" sz="1778" dirty="0">
                <a:solidFill>
                  <a:schemeClr val="tx1">
                    <a:lumMod val="50000"/>
                    <a:lumOff val="50000"/>
                  </a:schemeClr>
                </a:solidFill>
              </a:rPr>
              <a:t>事务必须以 </a:t>
            </a:r>
            <a:r>
              <a:rPr lang="en-US" altLang="zh-CN" sz="1778" dirty="0">
                <a:solidFill>
                  <a:schemeClr val="tx1">
                    <a:lumMod val="50000"/>
                    <a:lumOff val="50000"/>
                  </a:schemeClr>
                </a:solidFill>
              </a:rPr>
              <a:t>Commit/Rollback </a:t>
            </a:r>
            <a:r>
              <a:rPr lang="zh-CN" altLang="en-US" sz="1778" dirty="0">
                <a:solidFill>
                  <a:schemeClr val="tx1">
                    <a:lumMod val="50000"/>
                    <a:lumOff val="50000"/>
                  </a:schemeClr>
                </a:solidFill>
              </a:rPr>
              <a:t>结束</a:t>
            </a:r>
            <a:endParaRPr lang="en-US" altLang="zh-CN" sz="1778" dirty="0">
              <a:solidFill>
                <a:schemeClr val="tx1">
                  <a:lumMod val="50000"/>
                  <a:lumOff val="50000"/>
                </a:schemeClr>
              </a:solidFill>
            </a:endParaRPr>
          </a:p>
          <a:p>
            <a:pPr defTabSz="1014227" eaLnBrk="1" hangingPunct="1">
              <a:lnSpc>
                <a:spcPct val="150000"/>
              </a:lnSpc>
              <a:buSzPct val="100000"/>
            </a:pPr>
            <a:r>
              <a:rPr lang="zh-CN" altLang="en-US" sz="2222" dirty="0">
                <a:solidFill>
                  <a:schemeClr val="tx1"/>
                </a:solidFill>
                <a:highlight>
                  <a:srgbClr val="FFFF00"/>
                </a:highlight>
              </a:rPr>
              <a:t>一致性：使数据库从一个一致性状态变到另一个一致性状态。</a:t>
            </a:r>
            <a:r>
              <a:rPr lang="zh-CN" altLang="en-US" sz="2222" dirty="0">
                <a:solidFill>
                  <a:schemeClr val="tx1"/>
                </a:solidFill>
              </a:rPr>
              <a:t>单独运行的事务，必须保证数据库的一致状态。一致性与原子性密切相关。</a:t>
            </a:r>
            <a:endParaRPr lang="en-US" altLang="zh-CN" sz="2222" dirty="0">
              <a:solidFill>
                <a:schemeClr val="tx1"/>
              </a:solidFill>
            </a:endParaRPr>
          </a:p>
          <a:p>
            <a:pPr marL="500939" lvl="1" indent="-201081" defTabSz="1014227" eaLnBrk="1" hangingPunct="1">
              <a:lnSpc>
                <a:spcPts val="2889"/>
              </a:lnSpc>
              <a:buSzPct val="100000"/>
              <a:buFont typeface="Arial" panose="020B0604020202020204" pitchFamily="34" charset="0"/>
              <a:buChar char="-"/>
            </a:pPr>
            <a:r>
              <a:rPr lang="zh-CN" altLang="en-US" sz="1778" dirty="0">
                <a:solidFill>
                  <a:srgbClr val="FF0000"/>
                </a:solidFill>
              </a:rPr>
              <a:t>一致性状态：数据库中只包含成功事务提交的结果</a:t>
            </a:r>
            <a:endParaRPr lang="en-US" altLang="zh-CN" sz="1778" dirty="0">
              <a:solidFill>
                <a:srgbClr val="FF0000"/>
              </a:solidFill>
            </a:endParaRPr>
          </a:p>
          <a:p>
            <a:pPr marL="500939" lvl="1" indent="-201081" defTabSz="1014227" eaLnBrk="1" hangingPunct="1">
              <a:lnSpc>
                <a:spcPts val="2889"/>
              </a:lnSpc>
              <a:buSzPct val="100000"/>
              <a:buFont typeface="Arial" panose="020B0604020202020204" pitchFamily="34" charset="0"/>
              <a:buChar char="-"/>
            </a:pPr>
            <a:r>
              <a:rPr lang="zh-CN" altLang="en-US" sz="1778" dirty="0">
                <a:solidFill>
                  <a:srgbClr val="FF0000"/>
                </a:solidFill>
              </a:rPr>
              <a:t>不一致状态：数据库中包含失败事务的结果</a:t>
            </a:r>
            <a:endParaRPr lang="en-US" altLang="zh-CN" sz="1778" dirty="0">
              <a:solidFill>
                <a:srgbClr val="FF0000"/>
              </a:solidFill>
            </a:endParaRPr>
          </a:p>
          <a:p>
            <a:pPr marL="500939" lvl="1" indent="-201081" defTabSz="1014227" eaLnBrk="1" hangingPunct="1">
              <a:lnSpc>
                <a:spcPts val="2889"/>
              </a:lnSpc>
              <a:buSzPct val="100000"/>
              <a:buFont typeface="Arial" panose="020B0604020202020204" pitchFamily="34" charset="0"/>
              <a:buChar char="-"/>
            </a:pPr>
            <a:r>
              <a:rPr lang="zh-CN" altLang="en-US" sz="1778" dirty="0">
                <a:solidFill>
                  <a:schemeClr val="tx1">
                    <a:lumMod val="50000"/>
                    <a:lumOff val="50000"/>
                  </a:schemeClr>
                </a:solidFill>
              </a:rPr>
              <a:t>假如数据库的状态满足所有的完整性约束，就说该数据库是一致的 </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项目管理模板</Template>
  <TotalTime>20167</TotalTime>
  <Words>6558</Words>
  <Application>Microsoft Office PowerPoint</Application>
  <PresentationFormat>自定义</PresentationFormat>
  <Paragraphs>599</Paragraphs>
  <Slides>61</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61</vt:i4>
      </vt:variant>
    </vt:vector>
  </HeadingPairs>
  <TitlesOfParts>
    <vt:vector size="74" baseType="lpstr">
      <vt:lpstr>华文楷体</vt:lpstr>
      <vt:lpstr>华文中宋</vt:lpstr>
      <vt:lpstr>楷体</vt:lpstr>
      <vt:lpstr>微软雅黑</vt:lpstr>
      <vt:lpstr>微软雅黑</vt:lpstr>
      <vt:lpstr>幼圆</vt:lpstr>
      <vt:lpstr>Arial</vt:lpstr>
      <vt:lpstr>Calibri</vt:lpstr>
      <vt:lpstr>Century</vt:lpstr>
      <vt:lpstr>Impact</vt:lpstr>
      <vt:lpstr>Times New Roman</vt:lpstr>
      <vt:lpstr>Wingdings</vt:lpstr>
      <vt:lpstr>Office 主题</vt:lpstr>
      <vt:lpstr>PowerPoint 演示文稿</vt:lpstr>
      <vt:lpstr>PowerPoint 演示文稿</vt:lpstr>
      <vt:lpstr>数据保护</vt:lpstr>
      <vt:lpstr>PowerPoint 演示文稿</vt:lpstr>
      <vt:lpstr>事务的基本概念</vt:lpstr>
      <vt:lpstr>定义事务</vt:lpstr>
      <vt:lpstr>结束事务</vt:lpstr>
      <vt:lpstr>事务的ACID特性</vt:lpstr>
      <vt:lpstr>原子性、一致性</vt:lpstr>
      <vt:lpstr>一致性与原子性不遵循的后果</vt:lpstr>
      <vt:lpstr>隔离性</vt:lpstr>
      <vt:lpstr>数据库的故障</vt:lpstr>
      <vt:lpstr>数据库恢复概述</vt:lpstr>
      <vt:lpstr>数据库三类故障</vt:lpstr>
      <vt:lpstr>特殊的异类故障：计算机病毒防范</vt:lpstr>
      <vt:lpstr>PowerPoint 演示文稿</vt:lpstr>
      <vt:lpstr>恢复的基本原理</vt:lpstr>
      <vt:lpstr>静态备份（冷备份）</vt:lpstr>
      <vt:lpstr>动态备份（热备份）</vt:lpstr>
      <vt:lpstr>完全备份</vt:lpstr>
      <vt:lpstr>差异备份</vt:lpstr>
      <vt:lpstr>简单及完整恢复模式下的数据库备份</vt:lpstr>
      <vt:lpstr>简单恢复模式恢复流程</vt:lpstr>
      <vt:lpstr>完整恢复模式恢复流程</vt:lpstr>
      <vt:lpstr>大容量日志恢复模式恢复流程</vt:lpstr>
      <vt:lpstr>组合形成不同的备份策略</vt:lpstr>
      <vt:lpstr>数据库数据存储流程</vt:lpstr>
      <vt:lpstr>事务处理日志（必须先写log再操作）</vt:lpstr>
      <vt:lpstr>事务日志记录过程</vt:lpstr>
      <vt:lpstr>虚拟日志文件</vt:lpstr>
      <vt:lpstr>日志文件的内容</vt:lpstr>
      <vt:lpstr>记录日志文件的原则</vt:lpstr>
      <vt:lpstr>事务故障的恢复</vt:lpstr>
      <vt:lpstr>事务故障的恢复步骤</vt:lpstr>
      <vt:lpstr>系统故障的恢复</vt:lpstr>
      <vt:lpstr>系统故障的恢复步骤</vt:lpstr>
      <vt:lpstr>介质故障的恢复</vt:lpstr>
      <vt:lpstr>简单恢复模式下介质故障恢复</vt:lpstr>
      <vt:lpstr>完整模式下的介质故障恢复</vt:lpstr>
      <vt:lpstr>介质故障的恢复</vt:lpstr>
      <vt:lpstr>PowerPoint 演示文稿</vt:lpstr>
      <vt:lpstr>具有检查点的恢复技术</vt:lpstr>
      <vt:lpstr>检查点技术</vt:lpstr>
      <vt:lpstr>完整备份引入检查点</vt:lpstr>
      <vt:lpstr>哪些事务日志记录进入完全备份</vt:lpstr>
      <vt:lpstr>检查点日志处理</vt:lpstr>
      <vt:lpstr>检查点（checkpoint）主要工作内容</vt:lpstr>
      <vt:lpstr>利用检查点的恢复策略</vt:lpstr>
      <vt:lpstr>数据库镜像</vt:lpstr>
      <vt:lpstr>PowerPoint 演示文稿</vt:lpstr>
      <vt:lpstr>ORACLE备份方式</vt:lpstr>
      <vt:lpstr>脱机物理备份</vt:lpstr>
      <vt:lpstr>脱机备份步骤</vt:lpstr>
      <vt:lpstr>脱机物理备份恢复</vt:lpstr>
      <vt:lpstr>联机备份（热备份）</vt:lpstr>
      <vt:lpstr>在线备份</vt:lpstr>
      <vt:lpstr>逻辑备份</vt:lpstr>
      <vt:lpstr>导出备份</vt:lpstr>
      <vt:lpstr>导出备份示例</vt:lpstr>
      <vt:lpstr>IMPORT导入</vt:lpstr>
      <vt:lpstr>逻辑恢复示例</vt:lpstr>
    </vt:vector>
  </TitlesOfParts>
  <Company>idke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数据库恢复技术.ppt</dc:title>
  <dc:creator>隆承志</dc:creator>
  <cp:lastModifiedBy>映松 陈</cp:lastModifiedBy>
  <cp:revision>480</cp:revision>
  <dcterms:created xsi:type="dcterms:W3CDTF">2000-08-09T08:19:19Z</dcterms:created>
  <dcterms:modified xsi:type="dcterms:W3CDTF">2023-06-24T01:42:35Z</dcterms:modified>
</cp:coreProperties>
</file>